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63" r:id="rId4"/>
    <p:sldId id="264" r:id="rId5"/>
    <p:sldId id="258" r:id="rId6"/>
    <p:sldId id="265" r:id="rId7"/>
    <p:sldId id="259" r:id="rId8"/>
    <p:sldId id="261" r:id="rId9"/>
    <p:sldId id="266" r:id="rId10"/>
    <p:sldId id="268" r:id="rId11"/>
    <p:sldId id="269" r:id="rId12"/>
    <p:sldId id="270" r:id="rId13"/>
    <p:sldId id="272" r:id="rId14"/>
    <p:sldId id="275" r:id="rId15"/>
    <p:sldId id="279" r:id="rId16"/>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á snímka">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en-US" dirty="0"/>
          </a:p>
        </p:txBody>
      </p:sp>
      <p:sp>
        <p:nvSpPr>
          <p:cNvPr id="4" name="Date Placeholder 3"/>
          <p:cNvSpPr>
            <a:spLocks noGrp="1"/>
          </p:cNvSpPr>
          <p:nvPr>
            <p:ph type="dt" sz="half" idx="10"/>
          </p:nvPr>
        </p:nvSpPr>
        <p:spPr/>
        <p:txBody>
          <a:bodyPr/>
          <a:lstStyle/>
          <a:p>
            <a:fld id="{4CA7856D-7E8E-4692-891D-746D8887F6DB}" type="datetimeFigureOut">
              <a:rPr lang="sk-SK" smtClean="0"/>
              <a:t>18.11.2013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68ECDA0-590E-4B31-9F9A-9E60284019FF}" type="slidenum">
              <a:rPr lang="sk-SK" smtClean="0"/>
              <a:t>‹#›</a:t>
            </a:fld>
            <a:endParaRPr lang="sk-SK"/>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sk-SK" smtClean="0"/>
              <a:t>Upravte štýly predlohy textu</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4" name="Date Placeholder 3"/>
          <p:cNvSpPr>
            <a:spLocks noGrp="1"/>
          </p:cNvSpPr>
          <p:nvPr>
            <p:ph type="dt" sz="half" idx="10"/>
          </p:nvPr>
        </p:nvSpPr>
        <p:spPr/>
        <p:txBody>
          <a:bodyPr/>
          <a:lstStyle/>
          <a:p>
            <a:fld id="{4CA7856D-7E8E-4692-891D-746D8887F6DB}" type="datetimeFigureOut">
              <a:rPr lang="sk-SK" smtClean="0"/>
              <a:t>18.11.2013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68ECDA0-590E-4B31-9F9A-9E60284019FF}" type="slidenum">
              <a:rPr lang="sk-SK" smtClean="0"/>
              <a:t>‹#›</a:t>
            </a:fld>
            <a:endParaRPr lang="sk-SK"/>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sk-SK" smtClean="0"/>
              <a:t>Upravte štýly predlohy textu</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10"/>
          </p:nvPr>
        </p:nvSpPr>
        <p:spPr/>
        <p:txBody>
          <a:bodyPr/>
          <a:lstStyle/>
          <a:p>
            <a:fld id="{4CA7856D-7E8E-4692-891D-746D8887F6DB}" type="datetimeFigureOut">
              <a:rPr lang="sk-SK" smtClean="0"/>
              <a:t>18.11.2013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68ECDA0-590E-4B31-9F9A-9E60284019FF}" type="slidenum">
              <a:rPr lang="sk-SK" smtClean="0"/>
              <a:t>‹#›</a:t>
            </a:fld>
            <a:endParaRPr lang="sk-SK"/>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CA7856D-7E8E-4692-891D-746D8887F6DB}" type="datetimeFigureOut">
              <a:rPr lang="sk-SK" smtClean="0"/>
              <a:t>18.11.2013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68ECDA0-590E-4B31-9F9A-9E60284019FF}" type="slidenum">
              <a:rPr lang="sk-SK" smtClean="0"/>
              <a:t>‹#›</a:t>
            </a:fld>
            <a:endParaRPr lang="sk-SK"/>
          </a:p>
        </p:txBody>
      </p:sp>
      <p:sp>
        <p:nvSpPr>
          <p:cNvPr id="8" name="Title 7"/>
          <p:cNvSpPr>
            <a:spLocks noGrp="1"/>
          </p:cNvSpPr>
          <p:nvPr>
            <p:ph type="title"/>
          </p:nvPr>
        </p:nvSpPr>
        <p:spPr/>
        <p:txBody>
          <a:bodyPr/>
          <a:lstStyle/>
          <a:p>
            <a:r>
              <a:rPr lang="sk-SK" smtClean="0"/>
              <a:t>Upravte štýly predlohy textu</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sk-SK" smtClean="0"/>
              <a:t>Upravte štýly predlohy textu</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Date Placeholder 3"/>
          <p:cNvSpPr>
            <a:spLocks noGrp="1"/>
          </p:cNvSpPr>
          <p:nvPr>
            <p:ph type="dt" sz="half" idx="10"/>
          </p:nvPr>
        </p:nvSpPr>
        <p:spPr/>
        <p:txBody>
          <a:bodyPr/>
          <a:lstStyle/>
          <a:p>
            <a:fld id="{4CA7856D-7E8E-4692-891D-746D8887F6DB}" type="datetimeFigureOut">
              <a:rPr lang="sk-SK" smtClean="0"/>
              <a:t>18.11.2013</a:t>
            </a:fld>
            <a:endParaRPr lang="sk-SK"/>
          </a:p>
        </p:txBody>
      </p:sp>
      <p:sp>
        <p:nvSpPr>
          <p:cNvPr id="5" name="Footer Placeholder 4"/>
          <p:cNvSpPr>
            <a:spLocks noGrp="1"/>
          </p:cNvSpPr>
          <p:nvPr>
            <p:ph type="ftr" sz="quarter" idx="11"/>
          </p:nvPr>
        </p:nvSpPr>
        <p:spPr/>
        <p:txBody>
          <a:bodyPr/>
          <a:lstStyle/>
          <a:p>
            <a:endParaRPr lang="sk-SK"/>
          </a:p>
        </p:txBody>
      </p:sp>
      <p:sp>
        <p:nvSpPr>
          <p:cNvPr id="6" name="Slide Number Placeholder 5"/>
          <p:cNvSpPr>
            <a:spLocks noGrp="1"/>
          </p:cNvSpPr>
          <p:nvPr>
            <p:ph type="sldNum" sz="quarter" idx="12"/>
          </p:nvPr>
        </p:nvSpPr>
        <p:spPr/>
        <p:txBody>
          <a:bodyPr/>
          <a:lstStyle/>
          <a:p>
            <a:fld id="{268ECDA0-590E-4B31-9F9A-9E60284019FF}" type="slidenum">
              <a:rPr lang="sk-SK" smtClean="0"/>
              <a:t>‹#›</a:t>
            </a:fld>
            <a:endParaRPr lang="sk-SK"/>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CA7856D-7E8E-4692-891D-746D8887F6DB}" type="datetimeFigureOut">
              <a:rPr lang="sk-SK" smtClean="0"/>
              <a:t>18.11.2013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68ECDA0-590E-4B31-9F9A-9E60284019FF}" type="slidenum">
              <a:rPr lang="sk-SK" smtClean="0"/>
              <a:t>‹#›</a:t>
            </a:fld>
            <a:endParaRPr lang="sk-SK"/>
          </a:p>
        </p:txBody>
      </p:sp>
      <p:sp>
        <p:nvSpPr>
          <p:cNvPr id="8" name="Title 7"/>
          <p:cNvSpPr>
            <a:spLocks noGrp="1"/>
          </p:cNvSpPr>
          <p:nvPr>
            <p:ph type="title"/>
          </p:nvPr>
        </p:nvSpPr>
        <p:spPr/>
        <p:txBody>
          <a:bodyPr/>
          <a:lstStyle/>
          <a:p>
            <a:r>
              <a:rPr lang="sk-SK" smtClean="0"/>
              <a:t>Upravte štýly predlohy textu</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sk-SK" smtClean="0"/>
              <a:t>Upravte štýl predlohy textu.</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7" name="Date Placeholder 6"/>
          <p:cNvSpPr>
            <a:spLocks noGrp="1"/>
          </p:cNvSpPr>
          <p:nvPr>
            <p:ph type="dt" sz="half" idx="10"/>
          </p:nvPr>
        </p:nvSpPr>
        <p:spPr/>
        <p:txBody>
          <a:bodyPr/>
          <a:lstStyle/>
          <a:p>
            <a:fld id="{4CA7856D-7E8E-4692-891D-746D8887F6DB}" type="datetimeFigureOut">
              <a:rPr lang="sk-SK" smtClean="0"/>
              <a:t>18.11.2013</a:t>
            </a:fld>
            <a:endParaRPr lang="sk-SK"/>
          </a:p>
        </p:txBody>
      </p:sp>
      <p:sp>
        <p:nvSpPr>
          <p:cNvPr id="8" name="Footer Placeholder 7"/>
          <p:cNvSpPr>
            <a:spLocks noGrp="1"/>
          </p:cNvSpPr>
          <p:nvPr>
            <p:ph type="ftr" sz="quarter" idx="11"/>
          </p:nvPr>
        </p:nvSpPr>
        <p:spPr/>
        <p:txBody>
          <a:bodyPr/>
          <a:lstStyle/>
          <a:p>
            <a:endParaRPr lang="sk-SK"/>
          </a:p>
        </p:txBody>
      </p:sp>
      <p:sp>
        <p:nvSpPr>
          <p:cNvPr id="9" name="Slide Number Placeholder 8"/>
          <p:cNvSpPr>
            <a:spLocks noGrp="1"/>
          </p:cNvSpPr>
          <p:nvPr>
            <p:ph type="sldNum" sz="quarter" idx="12"/>
          </p:nvPr>
        </p:nvSpPr>
        <p:spPr/>
        <p:txBody>
          <a:bodyPr/>
          <a:lstStyle/>
          <a:p>
            <a:fld id="{268ECDA0-590E-4B31-9F9A-9E60284019FF}" type="slidenum">
              <a:rPr lang="sk-SK" smtClean="0"/>
              <a:t>‹#›</a:t>
            </a:fld>
            <a:endParaRPr lang="sk-SK"/>
          </a:p>
        </p:txBody>
      </p:sp>
      <p:sp>
        <p:nvSpPr>
          <p:cNvPr id="10" name="Title 9"/>
          <p:cNvSpPr>
            <a:spLocks noGrp="1"/>
          </p:cNvSpPr>
          <p:nvPr>
            <p:ph type="title"/>
          </p:nvPr>
        </p:nvSpPr>
        <p:spPr/>
        <p:txBody>
          <a:bodyPr/>
          <a:lstStyle/>
          <a:p>
            <a:r>
              <a:rPr lang="sk-SK" smtClean="0"/>
              <a:t>Upravte štýly predlohy textu</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k-SK" smtClean="0"/>
              <a:t>Upravte štýly predlohy textu</a:t>
            </a:r>
            <a:endParaRPr lang="en-US" dirty="0"/>
          </a:p>
        </p:txBody>
      </p:sp>
      <p:sp>
        <p:nvSpPr>
          <p:cNvPr id="3" name="Date Placeholder 2"/>
          <p:cNvSpPr>
            <a:spLocks noGrp="1"/>
          </p:cNvSpPr>
          <p:nvPr>
            <p:ph type="dt" sz="half" idx="10"/>
          </p:nvPr>
        </p:nvSpPr>
        <p:spPr/>
        <p:txBody>
          <a:bodyPr/>
          <a:lstStyle/>
          <a:p>
            <a:fld id="{4CA7856D-7E8E-4692-891D-746D8887F6DB}" type="datetimeFigureOut">
              <a:rPr lang="sk-SK" smtClean="0"/>
              <a:t>18.11.2013</a:t>
            </a:fld>
            <a:endParaRPr lang="sk-SK"/>
          </a:p>
        </p:txBody>
      </p:sp>
      <p:sp>
        <p:nvSpPr>
          <p:cNvPr id="4" name="Footer Placeholder 3"/>
          <p:cNvSpPr>
            <a:spLocks noGrp="1"/>
          </p:cNvSpPr>
          <p:nvPr>
            <p:ph type="ftr" sz="quarter" idx="11"/>
          </p:nvPr>
        </p:nvSpPr>
        <p:spPr/>
        <p:txBody>
          <a:bodyPr/>
          <a:lstStyle/>
          <a:p>
            <a:endParaRPr lang="sk-SK"/>
          </a:p>
        </p:txBody>
      </p:sp>
      <p:sp>
        <p:nvSpPr>
          <p:cNvPr id="5" name="Slide Number Placeholder 4"/>
          <p:cNvSpPr>
            <a:spLocks noGrp="1"/>
          </p:cNvSpPr>
          <p:nvPr>
            <p:ph type="sldNum" sz="quarter" idx="12"/>
          </p:nvPr>
        </p:nvSpPr>
        <p:spPr/>
        <p:txBody>
          <a:bodyPr/>
          <a:lstStyle/>
          <a:p>
            <a:fld id="{268ECDA0-590E-4B31-9F9A-9E60284019FF}" type="slidenum">
              <a:rPr lang="sk-SK" smtClean="0"/>
              <a:t>‹#›</a:t>
            </a:fld>
            <a:endParaRPr lang="sk-SK"/>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A7856D-7E8E-4692-891D-746D8887F6DB}" type="datetimeFigureOut">
              <a:rPr lang="sk-SK" smtClean="0"/>
              <a:t>18.11.2013</a:t>
            </a:fld>
            <a:endParaRPr lang="sk-SK"/>
          </a:p>
        </p:txBody>
      </p:sp>
      <p:sp>
        <p:nvSpPr>
          <p:cNvPr id="3" name="Footer Placeholder 2"/>
          <p:cNvSpPr>
            <a:spLocks noGrp="1"/>
          </p:cNvSpPr>
          <p:nvPr>
            <p:ph type="ftr" sz="quarter" idx="11"/>
          </p:nvPr>
        </p:nvSpPr>
        <p:spPr/>
        <p:txBody>
          <a:bodyPr/>
          <a:lstStyle/>
          <a:p>
            <a:endParaRPr lang="sk-SK"/>
          </a:p>
        </p:txBody>
      </p:sp>
      <p:sp>
        <p:nvSpPr>
          <p:cNvPr id="4" name="Slide Number Placeholder 3"/>
          <p:cNvSpPr>
            <a:spLocks noGrp="1"/>
          </p:cNvSpPr>
          <p:nvPr>
            <p:ph type="sldNum" sz="quarter" idx="12"/>
          </p:nvPr>
        </p:nvSpPr>
        <p:spPr/>
        <p:txBody>
          <a:bodyPr/>
          <a:lstStyle/>
          <a:p>
            <a:fld id="{268ECDA0-590E-4B31-9F9A-9E60284019FF}" type="slidenum">
              <a:rPr lang="sk-SK" smtClean="0"/>
              <a:t>‹#›</a:t>
            </a:fld>
            <a:endParaRPr lang="sk-SK"/>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sk-SK" smtClean="0"/>
              <a:t>Upravte štýly predlohy textu</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4CA7856D-7E8E-4692-891D-746D8887F6DB}" type="datetimeFigureOut">
              <a:rPr lang="sk-SK" smtClean="0"/>
              <a:t>18.11.2013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68ECDA0-590E-4B31-9F9A-9E60284019FF}" type="slidenum">
              <a:rPr lang="sk-SK" smtClean="0"/>
              <a:t>‹#›</a:t>
            </a:fld>
            <a:endParaRPr lang="sk-SK"/>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ok s popiso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k-SK" smtClean="0"/>
              <a:t>Ak chcete pridať obrázok, kliknite na ikonu</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Date Placeholder 4"/>
          <p:cNvSpPr>
            <a:spLocks noGrp="1"/>
          </p:cNvSpPr>
          <p:nvPr>
            <p:ph type="dt" sz="half" idx="10"/>
          </p:nvPr>
        </p:nvSpPr>
        <p:spPr/>
        <p:txBody>
          <a:bodyPr/>
          <a:lstStyle/>
          <a:p>
            <a:fld id="{4CA7856D-7E8E-4692-891D-746D8887F6DB}" type="datetimeFigureOut">
              <a:rPr lang="sk-SK" smtClean="0"/>
              <a:t>18.11.2013</a:t>
            </a:fld>
            <a:endParaRPr lang="sk-SK"/>
          </a:p>
        </p:txBody>
      </p:sp>
      <p:sp>
        <p:nvSpPr>
          <p:cNvPr id="6" name="Footer Placeholder 5"/>
          <p:cNvSpPr>
            <a:spLocks noGrp="1"/>
          </p:cNvSpPr>
          <p:nvPr>
            <p:ph type="ftr" sz="quarter" idx="11"/>
          </p:nvPr>
        </p:nvSpPr>
        <p:spPr/>
        <p:txBody>
          <a:bodyPr/>
          <a:lstStyle/>
          <a:p>
            <a:endParaRPr lang="sk-SK"/>
          </a:p>
        </p:txBody>
      </p:sp>
      <p:sp>
        <p:nvSpPr>
          <p:cNvPr id="7" name="Slide Number Placeholder 6"/>
          <p:cNvSpPr>
            <a:spLocks noGrp="1"/>
          </p:cNvSpPr>
          <p:nvPr>
            <p:ph type="sldNum" sz="quarter" idx="12"/>
          </p:nvPr>
        </p:nvSpPr>
        <p:spPr/>
        <p:txBody>
          <a:bodyPr/>
          <a:lstStyle/>
          <a:p>
            <a:fld id="{268ECDA0-590E-4B31-9F9A-9E60284019FF}" type="slidenum">
              <a:rPr lang="sk-SK" smtClean="0"/>
              <a:t>‹#›</a:t>
            </a:fld>
            <a:endParaRPr lang="sk-SK"/>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sk-SK" smtClean="0"/>
              <a:t>Upravte štýly predlohy textu</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sk-SK" smtClean="0"/>
              <a:t>Upravte štýly predlohy textu</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4CA7856D-7E8E-4692-891D-746D8887F6DB}" type="datetimeFigureOut">
              <a:rPr lang="sk-SK" smtClean="0"/>
              <a:t>18.11.2013</a:t>
            </a:fld>
            <a:endParaRPr lang="sk-SK"/>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sk-SK"/>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68ECDA0-590E-4B31-9F9A-9E60284019FF}" type="slidenum">
              <a:rPr lang="sk-SK" smtClean="0"/>
              <a:t>‹#›</a:t>
            </a:fld>
            <a:endParaRPr lang="sk-SK"/>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1475656" y="4077072"/>
            <a:ext cx="6048672" cy="1224136"/>
          </a:xfrm>
        </p:spPr>
        <p:txBody>
          <a:bodyPr>
            <a:normAutofit fontScale="92500" lnSpcReduction="10000"/>
          </a:bodyPr>
          <a:lstStyle/>
          <a:p>
            <a:r>
              <a:rPr lang="de-DE" dirty="0" smtClean="0">
                <a:latin typeface="Comic Sans MS" panose="030F0702030302020204" pitchFamily="66" charset="0"/>
              </a:rPr>
              <a:t>      </a:t>
            </a:r>
            <a:r>
              <a:rPr lang="de-DE" sz="2600" b="1" dirty="0" smtClean="0">
                <a:ln w="17780" cmpd="sng">
                  <a:solidFill>
                    <a:srgbClr val="FFFFFF"/>
                  </a:solidFill>
                  <a:prstDash val="solid"/>
                  <a:miter lim="800000"/>
                </a:ln>
                <a:solidFill>
                  <a:schemeClr val="tx2">
                    <a:lumMod val="60000"/>
                    <a:lumOff val="40000"/>
                  </a:schemeClr>
                </a:solidFill>
                <a:effectLst>
                  <a:outerShdw blurRad="50800" algn="tl" rotWithShape="0">
                    <a:srgbClr val="000000"/>
                  </a:outerShdw>
                </a:effectLst>
                <a:latin typeface="Comic Sans MS" panose="030F0702030302020204" pitchFamily="66" charset="0"/>
              </a:rPr>
              <a:t>Bottova 15A, Leutschau 054 01</a:t>
            </a:r>
          </a:p>
          <a:p>
            <a:r>
              <a:rPr lang="de-DE" sz="2600" b="1" dirty="0" smtClean="0">
                <a:ln w="17780" cmpd="sng">
                  <a:solidFill>
                    <a:srgbClr val="FFFFFF"/>
                  </a:solidFill>
                  <a:prstDash val="solid"/>
                  <a:miter lim="800000"/>
                </a:ln>
                <a:solidFill>
                  <a:schemeClr val="tx2">
                    <a:lumMod val="60000"/>
                    <a:lumOff val="40000"/>
                  </a:schemeClr>
                </a:solidFill>
                <a:effectLst>
                  <a:outerShdw blurRad="50800" algn="tl" rotWithShape="0">
                    <a:srgbClr val="000000"/>
                  </a:outerShdw>
                </a:effectLst>
                <a:latin typeface="Comic Sans MS" panose="030F0702030302020204" pitchFamily="66" charset="0"/>
              </a:rPr>
              <a:t>                                               					Slowakei</a:t>
            </a:r>
            <a:endParaRPr lang="sk-SK" sz="2600" b="1" dirty="0">
              <a:ln w="17780" cmpd="sng">
                <a:solidFill>
                  <a:srgbClr val="FFFFFF"/>
                </a:solidFill>
                <a:prstDash val="solid"/>
                <a:miter lim="800000"/>
              </a:ln>
              <a:solidFill>
                <a:schemeClr val="tx2">
                  <a:lumMod val="60000"/>
                  <a:lumOff val="40000"/>
                </a:schemeClr>
              </a:solidFill>
              <a:effectLst>
                <a:outerShdw blurRad="50800" algn="tl" rotWithShape="0">
                  <a:srgbClr val="000000"/>
                </a:outerShdw>
              </a:effectLst>
              <a:latin typeface="Comic Sans MS" panose="030F0702030302020204" pitchFamily="66" charset="0"/>
            </a:endParaRPr>
          </a:p>
        </p:txBody>
      </p:sp>
      <p:sp>
        <p:nvSpPr>
          <p:cNvPr id="2" name="Nadpis 1"/>
          <p:cNvSpPr>
            <a:spLocks noGrp="1"/>
          </p:cNvSpPr>
          <p:nvPr>
            <p:ph type="ctrTitle"/>
          </p:nvPr>
        </p:nvSpPr>
        <p:spPr>
          <a:xfrm>
            <a:off x="827584" y="836712"/>
            <a:ext cx="7416824" cy="2448272"/>
          </a:xfrm>
        </p:spPr>
        <p:txBody>
          <a:bodyPr/>
          <a:lstStyle/>
          <a:p>
            <a:pPr marL="182880" indent="0">
              <a:buNone/>
            </a:pPr>
            <a:r>
              <a:rPr lang="de-DE" dirty="0" smtClean="0">
                <a:ln w="17780" cmpd="sng">
                  <a:solidFill>
                    <a:srgbClr val="FFFFFF"/>
                  </a:solidFill>
                  <a:prstDash val="solid"/>
                  <a:miter lim="800000"/>
                </a:ln>
                <a:solidFill>
                  <a:schemeClr val="tx2">
                    <a:lumMod val="60000"/>
                    <a:lumOff val="40000"/>
                  </a:schemeClr>
                </a:solidFill>
                <a:effectLst>
                  <a:outerShdw blurRad="50800" algn="tl" rotWithShape="0">
                    <a:srgbClr val="000000"/>
                  </a:outerShdw>
                </a:effectLst>
                <a:latin typeface="Comic Sans MS" panose="030F0702030302020204" pitchFamily="66" charset="0"/>
              </a:rPr>
              <a:t>Die</a:t>
            </a:r>
            <a:r>
              <a:rPr lang="sk-SK" dirty="0" smtClean="0">
                <a:ln w="17780" cmpd="sng">
                  <a:solidFill>
                    <a:srgbClr val="FFFFFF"/>
                  </a:solidFill>
                  <a:prstDash val="solid"/>
                  <a:miter lim="800000"/>
                </a:ln>
                <a:solidFill>
                  <a:schemeClr val="tx2">
                    <a:lumMod val="60000"/>
                    <a:lumOff val="40000"/>
                  </a:schemeClr>
                </a:solidFill>
                <a:effectLst>
                  <a:outerShdw blurRad="50800" algn="tl" rotWithShape="0">
                    <a:srgbClr val="000000"/>
                  </a:outerShdw>
                </a:effectLst>
                <a:latin typeface="Comic Sans MS" panose="030F0702030302020204" pitchFamily="66" charset="0"/>
              </a:rPr>
              <a:t> Mittelschule </a:t>
            </a:r>
            <a:r>
              <a:rPr lang="de-DE" dirty="0" smtClean="0">
                <a:ln w="17780" cmpd="sng">
                  <a:solidFill>
                    <a:srgbClr val="FFFFFF"/>
                  </a:solidFill>
                  <a:prstDash val="solid"/>
                  <a:miter lim="800000"/>
                </a:ln>
                <a:solidFill>
                  <a:schemeClr val="tx2">
                    <a:lumMod val="60000"/>
                    <a:lumOff val="40000"/>
                  </a:schemeClr>
                </a:solidFill>
                <a:effectLst>
                  <a:outerShdw blurRad="50800" algn="tl" rotWithShape="0">
                    <a:srgbClr val="000000"/>
                  </a:outerShdw>
                </a:effectLst>
                <a:latin typeface="Comic Sans MS" panose="030F0702030302020204" pitchFamily="66" charset="0"/>
              </a:rPr>
              <a:t>für Kindergärtnerinnen und Erzieherinnen</a:t>
            </a:r>
            <a:endParaRPr lang="sk-SK" dirty="0">
              <a:ln w="17780" cmpd="sng">
                <a:solidFill>
                  <a:srgbClr val="FFFFFF"/>
                </a:solidFill>
                <a:prstDash val="solid"/>
                <a:miter lim="800000"/>
              </a:ln>
              <a:solidFill>
                <a:schemeClr val="tx2">
                  <a:lumMod val="60000"/>
                  <a:lumOff val="40000"/>
                </a:schemeClr>
              </a:solidFill>
              <a:effectLst>
                <a:outerShdw blurRad="50800" algn="tl" rotWithShape="0">
                  <a:srgbClr val="000000"/>
                </a:outerShdw>
              </a:effectLst>
              <a:latin typeface="Comic Sans MS" panose="030F0702030302020204" pitchFamily="66" charset="0"/>
            </a:endParaRPr>
          </a:p>
        </p:txBody>
      </p:sp>
    </p:spTree>
    <p:extLst>
      <p:ext uri="{BB962C8B-B14F-4D97-AF65-F5344CB8AC3E}">
        <p14:creationId xmlns:p14="http://schemas.microsoft.com/office/powerpoint/2010/main" val="765133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Im </a:t>
            </a:r>
            <a:r>
              <a:rPr lang="sk-SK" dirty="0" err="1" smtClean="0"/>
              <a:t>Informatikzimmer</a:t>
            </a:r>
            <a:endParaRPr lang="sk-SK" dirty="0"/>
          </a:p>
        </p:txBody>
      </p:sp>
      <p:pic>
        <p:nvPicPr>
          <p:cNvPr id="10242" name="Picture 2" descr="C:\Documents and Settings\Jazykova ucebna\Desktop\projekt 1.B\foto\IMG_1563.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1736323" y="731838"/>
            <a:ext cx="5214154" cy="347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741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err="1" smtClean="0"/>
              <a:t>Mit</a:t>
            </a:r>
            <a:r>
              <a:rPr lang="sk-SK" dirty="0" smtClean="0"/>
              <a:t> </a:t>
            </a:r>
            <a:r>
              <a:rPr lang="sk-SK" dirty="0" err="1" smtClean="0"/>
              <a:t>unserem</a:t>
            </a:r>
            <a:r>
              <a:rPr lang="sk-SK" dirty="0" smtClean="0"/>
              <a:t> </a:t>
            </a:r>
            <a:r>
              <a:rPr lang="sk-SK" dirty="0" err="1" smtClean="0"/>
              <a:t>Klassenlehrer</a:t>
            </a:r>
            <a:endParaRPr lang="sk-SK" dirty="0"/>
          </a:p>
        </p:txBody>
      </p:sp>
      <p:pic>
        <p:nvPicPr>
          <p:cNvPr id="11266" name="Picture 2" descr="C:\Documents and Settings\Jazykova ucebna\Desktop\projekt 1.B\foto\IMG_1565.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1736323" y="731838"/>
            <a:ext cx="5214154" cy="347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31241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l"/>
            <a:r>
              <a:rPr lang="sk-SK" dirty="0" smtClean="0"/>
              <a:t>Im </a:t>
            </a:r>
            <a:r>
              <a:rPr lang="de-DE" dirty="0" err="1" smtClean="0"/>
              <a:t>Ruhe</a:t>
            </a:r>
            <a:r>
              <a:rPr lang="de-DE" dirty="0" err="1"/>
              <a:t>g</a:t>
            </a:r>
            <a:r>
              <a:rPr lang="sk-SK" dirty="0" err="1" smtClean="0"/>
              <a:t>ang</a:t>
            </a:r>
            <a:endParaRPr lang="sk-SK" dirty="0"/>
          </a:p>
        </p:txBody>
      </p:sp>
      <p:pic>
        <p:nvPicPr>
          <p:cNvPr id="12290" name="Picture 2" descr="C:\Documents and Settings\Jazykova ucebna\Desktop\projekt 1.B\foto\IMG_1566.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179512" y="548680"/>
            <a:ext cx="4479164" cy="29851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Documents and Settings\Jazykova ucebna\Desktop\projekt 1.B\foto\IMG_1567.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788024" y="620688"/>
            <a:ext cx="4105714"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5435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dirty="0" smtClean="0"/>
              <a:t>Im </a:t>
            </a:r>
            <a:r>
              <a:rPr lang="sk-SK" dirty="0" err="1" smtClean="0"/>
              <a:t>Dramatikzimmer</a:t>
            </a:r>
            <a:endParaRPr lang="sk-SK" dirty="0"/>
          </a:p>
        </p:txBody>
      </p:sp>
      <p:pic>
        <p:nvPicPr>
          <p:cNvPr id="14338" name="Picture 2" descr="C:\Documents and Settings\Jazykova ucebna\Desktop\projekt 1.B\foto\IMG_1568.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107504" y="620688"/>
            <a:ext cx="4046984" cy="26971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Documents and Settings\Jazykova ucebna\Desktop\projekt 1.B\foto\IMG_1569.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283968" y="548680"/>
            <a:ext cx="4555485" cy="3036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22321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297672" y="4437112"/>
            <a:ext cx="4248472" cy="2304256"/>
          </a:xfrm>
        </p:spPr>
        <p:txBody>
          <a:bodyPr/>
          <a:lstStyle/>
          <a:p>
            <a:pPr algn="ctr"/>
            <a:r>
              <a:rPr lang="de-DE" sz="3200" dirty="0" smtClean="0"/>
              <a:t>Im Kunstzimmer m</a:t>
            </a:r>
            <a:r>
              <a:rPr lang="sk-SK" sz="3200" dirty="0" err="1" smtClean="0"/>
              <a:t>it</a:t>
            </a:r>
            <a:r>
              <a:rPr lang="sk-SK" sz="3200" dirty="0" smtClean="0"/>
              <a:t> </a:t>
            </a:r>
            <a:r>
              <a:rPr lang="sk-SK" sz="3200" dirty="0" err="1" smtClean="0"/>
              <a:t>unsere</a:t>
            </a:r>
            <a:r>
              <a:rPr lang="de-DE" sz="3200" dirty="0"/>
              <a:t>m</a:t>
            </a:r>
            <a:r>
              <a:rPr lang="sk-SK" sz="3200" dirty="0" smtClean="0"/>
              <a:t> </a:t>
            </a:r>
            <a:r>
              <a:rPr lang="sk-SK" sz="3200" dirty="0" err="1" smtClean="0"/>
              <a:t>Kunstlehrer</a:t>
            </a:r>
            <a:endParaRPr lang="sk-SK" sz="3200" dirty="0"/>
          </a:p>
        </p:txBody>
      </p:sp>
      <p:pic>
        <p:nvPicPr>
          <p:cNvPr id="17410" name="Picture 2" descr="C:\Documents and Settings\Jazykova ucebna\Desktop\projekt 1.B\foto\IMG_1574.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107504" y="260648"/>
            <a:ext cx="3960440" cy="26394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Documents and Settings\Jazykova ucebna\Desktop\projekt 1.B\foto\IMG_1573.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572000" y="188640"/>
            <a:ext cx="3889625" cy="25922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Documents and Settings\Jazykova ucebna\Desktop\projekt 1.B\foto\IMG_1575.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79512" y="3292671"/>
            <a:ext cx="4104456" cy="27354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Documents and Settings\Jazykova ucebna\Desktop\projekt 1.B\foto\IMG_1576.JPG"/>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189080" y="2564904"/>
            <a:ext cx="2655463" cy="1769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7923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smtClean="0"/>
              <a:t>Ihre 1.B Klasse</a:t>
            </a:r>
            <a:endParaRPr lang="sk-SK" dirty="0"/>
          </a:p>
        </p:txBody>
      </p:sp>
      <p:sp>
        <p:nvSpPr>
          <p:cNvPr id="3" name="Zástupný symbol obsahu 2"/>
          <p:cNvSpPr>
            <a:spLocks noGrp="1"/>
          </p:cNvSpPr>
          <p:nvPr>
            <p:ph sz="quarter" idx="13"/>
          </p:nvPr>
        </p:nvSpPr>
        <p:spPr>
          <a:xfrm>
            <a:off x="395536" y="731520"/>
            <a:ext cx="7992888" cy="3474720"/>
          </a:xfrm>
        </p:spPr>
        <p:txBody>
          <a:bodyPr>
            <a:normAutofit/>
          </a:bodyPr>
          <a:lstStyle/>
          <a:p>
            <a:pPr algn="ctr"/>
            <a:r>
              <a:rPr lang="de-DE" sz="4400" dirty="0" smtClean="0"/>
              <a:t>Wir freuen uns auf unsere Zusammenarbeit </a:t>
            </a:r>
            <a:endParaRPr lang="sk-SK" sz="4400" dirty="0"/>
          </a:p>
        </p:txBody>
      </p:sp>
    </p:spTree>
    <p:extLst>
      <p:ext uri="{BB962C8B-B14F-4D97-AF65-F5344CB8AC3E}">
        <p14:creationId xmlns:p14="http://schemas.microsoft.com/office/powerpoint/2010/main" val="596870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043608" y="404664"/>
            <a:ext cx="6512511" cy="1143000"/>
          </a:xfrm>
        </p:spPr>
        <p:txBody>
          <a:bodyPr>
            <a:normAutofit/>
          </a:bodyPr>
          <a:lstStyle/>
          <a:p>
            <a:r>
              <a:rPr lang="sk-SK" sz="5400" dirty="0" err="1" smtClean="0"/>
              <a:t>Unsere</a:t>
            </a:r>
            <a:r>
              <a:rPr lang="sk-SK" sz="5400" dirty="0" smtClean="0"/>
              <a:t> </a:t>
            </a:r>
            <a:r>
              <a:rPr lang="sk-SK" sz="5400" dirty="0" err="1" smtClean="0"/>
              <a:t>Schule</a:t>
            </a:r>
            <a:r>
              <a:rPr lang="sk-SK" sz="5400" dirty="0" smtClean="0"/>
              <a:t> </a:t>
            </a:r>
            <a:endParaRPr lang="sk-SK" sz="5400" dirty="0"/>
          </a:p>
        </p:txBody>
      </p:sp>
      <p:sp>
        <p:nvSpPr>
          <p:cNvPr id="3" name="Zástupný symbol obsahu 2"/>
          <p:cNvSpPr>
            <a:spLocks noGrp="1"/>
          </p:cNvSpPr>
          <p:nvPr>
            <p:ph sz="quarter" idx="13"/>
          </p:nvPr>
        </p:nvSpPr>
        <p:spPr>
          <a:xfrm>
            <a:off x="1259632" y="1916832"/>
            <a:ext cx="6400800" cy="3474720"/>
          </a:xfrm>
        </p:spPr>
        <p:txBody>
          <a:bodyPr/>
          <a:lstStyle/>
          <a:p>
            <a:endParaRPr lang="sk-SK" dirty="0" smtClean="0"/>
          </a:p>
          <a:p>
            <a:pPr marL="0" indent="0">
              <a:buNone/>
            </a:pPr>
            <a:endParaRPr lang="sk-SK" dirty="0"/>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916832"/>
            <a:ext cx="5935796"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8056" y="2069232"/>
            <a:ext cx="5935796" cy="38884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126834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99592" y="1556792"/>
            <a:ext cx="7560840" cy="4536504"/>
          </a:xfrm>
        </p:spPr>
        <p:txBody>
          <a:bodyPr/>
          <a:lstStyle/>
          <a:p>
            <a:pPr algn="l"/>
            <a:r>
              <a:rPr lang="de-DE" sz="1600" b="0" dirty="0" smtClean="0"/>
              <a:t>Geschichte unserer Schule begann seit dem ersten September 1950 am pädagogischen Gymnasium für Kindergarten in Zipser </a:t>
            </a:r>
            <a:r>
              <a:rPr lang="de-DE" sz="1600" b="0" dirty="0" err="1" smtClean="0"/>
              <a:t>Neud</a:t>
            </a:r>
            <a:r>
              <a:rPr lang="sk-SK" sz="1600" b="0" dirty="0" err="1" smtClean="0"/>
              <a:t>orf</a:t>
            </a:r>
            <a:r>
              <a:rPr lang="sk-SK" sz="1600" b="0" dirty="0" smtClean="0"/>
              <a:t> </a:t>
            </a:r>
            <a:r>
              <a:rPr lang="sk-SK" sz="1600" b="0" dirty="0" err="1" smtClean="0"/>
              <a:t>zu</a:t>
            </a:r>
            <a:r>
              <a:rPr lang="sk-SK" sz="1600" b="0" dirty="0" smtClean="0"/>
              <a:t> </a:t>
            </a:r>
            <a:r>
              <a:rPr lang="de-DE" sz="1600" b="0" dirty="0" smtClean="0"/>
              <a:t>schreiben. Im Jahr 1955-1956 wurde die Schule nach Leutschau umgezogen. </a:t>
            </a:r>
            <a:r>
              <a:rPr lang="sk-SK" sz="1600" b="0" dirty="0" err="1"/>
              <a:t>S</a:t>
            </a:r>
            <a:r>
              <a:rPr lang="de-DE" sz="1600" b="0" dirty="0" err="1" smtClean="0"/>
              <a:t>ie</a:t>
            </a:r>
            <a:r>
              <a:rPr lang="de-DE" sz="1600" b="0" dirty="0" smtClean="0"/>
              <a:t> trug den Name die Pädagogische Schule für Ausbildung der Kindergärtnerin</a:t>
            </a:r>
            <a:r>
              <a:rPr lang="sk-SK" sz="1600" b="0" dirty="0" smtClean="0"/>
              <a:t>n</a:t>
            </a:r>
            <a:r>
              <a:rPr lang="de-DE" sz="1600" b="0" dirty="0" smtClean="0"/>
              <a:t>en in Leutschau. Das Studium war täglich und später kamen </a:t>
            </a:r>
            <a:r>
              <a:rPr lang="de-DE" sz="1600" b="0" dirty="0"/>
              <a:t>v</a:t>
            </a:r>
            <a:r>
              <a:rPr lang="de-DE" sz="1600" b="0" dirty="0" smtClean="0"/>
              <a:t>erschiedene Formen des Fernstudiums. Seit ersten September 1975 trägt sie den </a:t>
            </a:r>
            <a:r>
              <a:rPr lang="de-DE" sz="1600" b="0" dirty="0"/>
              <a:t>N</a:t>
            </a:r>
            <a:r>
              <a:rPr lang="de-DE" sz="1600" b="0" dirty="0" smtClean="0"/>
              <a:t>ame die </a:t>
            </a:r>
            <a:r>
              <a:rPr lang="de-DE" sz="1600" b="0" dirty="0" err="1" smtClean="0"/>
              <a:t>Pädagogi</a:t>
            </a:r>
            <a:r>
              <a:rPr lang="sk-SK" sz="1600" b="0" dirty="0" smtClean="0"/>
              <a:t>s</a:t>
            </a:r>
            <a:r>
              <a:rPr lang="de-DE" sz="1600" b="0" dirty="0" err="1" smtClean="0"/>
              <a:t>che</a:t>
            </a:r>
            <a:r>
              <a:rPr lang="de-DE" sz="1600" b="0" dirty="0" smtClean="0"/>
              <a:t> Mittelschule. Die pädagogische Mittelschule für Kindergärtnerinnen und Erzieherinnen. An der Schule studiert man auch andere Bereiche. </a:t>
            </a:r>
            <a:r>
              <a:rPr lang="de-DE" sz="1600" b="0" dirty="0"/>
              <a:t>W</a:t>
            </a:r>
            <a:r>
              <a:rPr lang="de-DE" sz="1600" b="0" dirty="0" smtClean="0"/>
              <a:t>ir haben ein Fach für Animation und ein Fach So</a:t>
            </a:r>
            <a:r>
              <a:rPr lang="sk-SK" sz="1600" b="0" dirty="0" smtClean="0"/>
              <a:t>z</a:t>
            </a:r>
            <a:r>
              <a:rPr lang="de-DE" sz="1600" b="0" dirty="0" err="1" smtClean="0"/>
              <a:t>ialarbeit</a:t>
            </a:r>
            <a:r>
              <a:rPr lang="de-DE" sz="1600" b="0" dirty="0" smtClean="0"/>
              <a:t>.  Seit 2007-2008 bekam die Schule ein neues Großes Gebäude. An der Schule studieren in letzten Zeit </a:t>
            </a:r>
            <a:r>
              <a:rPr lang="sk-SK" sz="1600" b="0" dirty="0" smtClean="0"/>
              <a:t>440 </a:t>
            </a:r>
            <a:r>
              <a:rPr lang="de-DE" sz="1600" b="0" dirty="0" smtClean="0"/>
              <a:t>Schüler</a:t>
            </a:r>
            <a:r>
              <a:rPr lang="sk-SK" sz="1600" b="0" dirty="0" smtClean="0"/>
              <a:t>.</a:t>
            </a:r>
            <a:r>
              <a:rPr lang="de-DE" sz="1600" b="0" dirty="0" smtClean="0"/>
              <a:t> davon </a:t>
            </a:r>
            <a:r>
              <a:rPr lang="sk-SK" sz="1600" b="0" dirty="0" smtClean="0"/>
              <a:t>25</a:t>
            </a:r>
            <a:r>
              <a:rPr lang="de-DE" sz="1600" b="0" dirty="0" smtClean="0"/>
              <a:t> Jung</a:t>
            </a:r>
            <a:r>
              <a:rPr lang="sk-SK" sz="1600" b="0" dirty="0" smtClean="0"/>
              <a:t>en</a:t>
            </a:r>
            <a:r>
              <a:rPr lang="de-DE" sz="1600" b="0" dirty="0" smtClean="0"/>
              <a:t> .  An der Schule unterrichten 35 Lehrer. Die Schule ist modern und elektronisch eigerichtet. Wir haben Fachräume, wie Sprachzimmer, Informatikzimmer, Kunstzimmer, Musikzimmer, Dramatik </a:t>
            </a:r>
            <a:r>
              <a:rPr lang="de-DE" sz="1600" b="0" dirty="0"/>
              <a:t>Z</a:t>
            </a:r>
            <a:r>
              <a:rPr lang="de-DE" sz="1600" b="0" dirty="0" smtClean="0"/>
              <a:t>immer, Sporthallen, Tanzzimmer und eine Schulkantine. Unsere Schule gefällt uns und wir besuchen sie gern.</a:t>
            </a:r>
            <a:endParaRPr lang="sk-SK" sz="1600" b="0" dirty="0"/>
          </a:p>
        </p:txBody>
      </p:sp>
      <p:sp>
        <p:nvSpPr>
          <p:cNvPr id="3" name="Zástupný symbol obsahu 2"/>
          <p:cNvSpPr>
            <a:spLocks noGrp="1"/>
          </p:cNvSpPr>
          <p:nvPr>
            <p:ph sz="quarter" idx="13"/>
          </p:nvPr>
        </p:nvSpPr>
        <p:spPr>
          <a:xfrm>
            <a:off x="1143000" y="731520"/>
            <a:ext cx="6400800" cy="681256"/>
          </a:xfrm>
        </p:spPr>
        <p:txBody>
          <a:bodyPr/>
          <a:lstStyle/>
          <a:p>
            <a:pPr algn="ctr"/>
            <a:r>
              <a:rPr lang="sk-SK" b="1" dirty="0" err="1" smtClean="0"/>
              <a:t>Geschichte</a:t>
            </a:r>
            <a:r>
              <a:rPr lang="de-DE" b="1" dirty="0" smtClean="0"/>
              <a:t> </a:t>
            </a:r>
            <a:r>
              <a:rPr lang="de-DE" b="1" dirty="0"/>
              <a:t>u</a:t>
            </a:r>
            <a:r>
              <a:rPr lang="sk-SK" b="1" dirty="0" err="1" smtClean="0"/>
              <a:t>nsere</a:t>
            </a:r>
            <a:r>
              <a:rPr lang="de-DE" b="1" dirty="0" smtClean="0"/>
              <a:t>r</a:t>
            </a:r>
            <a:r>
              <a:rPr lang="sk-SK" b="1" dirty="0" smtClean="0"/>
              <a:t> </a:t>
            </a:r>
            <a:r>
              <a:rPr lang="sk-SK" b="1" dirty="0" err="1"/>
              <a:t>Schule</a:t>
            </a:r>
            <a:r>
              <a:rPr lang="sk-SK" b="1" dirty="0"/>
              <a:t> </a:t>
            </a:r>
            <a:r>
              <a:rPr lang="sk-SK" b="1" dirty="0" smtClean="0"/>
              <a:t> </a:t>
            </a:r>
            <a:endParaRPr lang="sk-SK" b="1" dirty="0"/>
          </a:p>
        </p:txBody>
      </p:sp>
    </p:spTree>
    <p:extLst>
      <p:ext uri="{BB962C8B-B14F-4D97-AF65-F5344CB8AC3E}">
        <p14:creationId xmlns:p14="http://schemas.microsoft.com/office/powerpoint/2010/main" val="23884802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83568" y="548680"/>
            <a:ext cx="7056784" cy="3168352"/>
          </a:xfrm>
        </p:spPr>
        <p:txBody>
          <a:bodyPr/>
          <a:lstStyle/>
          <a:p>
            <a:pPr marL="0" indent="0" algn="l">
              <a:buNone/>
            </a:pPr>
            <a:r>
              <a:rPr lang="de-DE" sz="2400" dirty="0" smtClean="0"/>
              <a:t>Wir stellen uns vor- unsere Arbeitsgruppe und unsere Deutschlehrerin</a:t>
            </a:r>
            <a:endParaRPr lang="sk-SK" sz="2400" dirty="0"/>
          </a:p>
        </p:txBody>
      </p:sp>
      <p:pic>
        <p:nvPicPr>
          <p:cNvPr id="2050" name="Picture 2" descr="C:\Documents and Settings\Jazykova ucebna\Desktop\projekt 1.B\foto\IMG_1543.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611561" y="1484785"/>
            <a:ext cx="4104455" cy="2735466"/>
          </a:xfrm>
          <a:prstGeom prst="rect">
            <a:avLst/>
          </a:prstGeom>
          <a:noFill/>
          <a:extLst>
            <a:ext uri="{909E8E84-426E-40DD-AFC4-6F175D3DCCD1}">
              <a14:hiddenFill xmlns:a14="http://schemas.microsoft.com/office/drawing/2010/main">
                <a:solidFill>
                  <a:srgbClr val="FFFFFF"/>
                </a:solidFill>
              </a14:hiddenFill>
            </a:ext>
          </a:extLst>
        </p:spPr>
      </p:pic>
      <p:sp>
        <p:nvSpPr>
          <p:cNvPr id="5" name="Nadpis 1"/>
          <p:cNvSpPr txBox="1">
            <a:spLocks/>
          </p:cNvSpPr>
          <p:nvPr/>
        </p:nvSpPr>
        <p:spPr>
          <a:xfrm>
            <a:off x="683568" y="3284984"/>
            <a:ext cx="7056784" cy="3168352"/>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Font typeface="Georgia" pitchFamily="18" charset="0"/>
              <a:buNone/>
            </a:pPr>
            <a:endParaRPr lang="sk-SK" sz="2400" dirty="0"/>
          </a:p>
        </p:txBody>
      </p:sp>
      <p:sp>
        <p:nvSpPr>
          <p:cNvPr id="7" name="Nadpis 1"/>
          <p:cNvSpPr txBox="1">
            <a:spLocks/>
          </p:cNvSpPr>
          <p:nvPr/>
        </p:nvSpPr>
        <p:spPr>
          <a:xfrm>
            <a:off x="688192" y="5877272"/>
            <a:ext cx="6624736" cy="864096"/>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ctr">
              <a:buFont typeface="Georgia" pitchFamily="18" charset="0"/>
              <a:buNone/>
            </a:pPr>
            <a:r>
              <a:rPr lang="de-DE" sz="2400" dirty="0" smtClean="0"/>
              <a:t>Im Deutschzimmer</a:t>
            </a:r>
            <a:endParaRPr lang="sk-SK" sz="2400" dirty="0"/>
          </a:p>
        </p:txBody>
      </p:sp>
      <p:pic>
        <p:nvPicPr>
          <p:cNvPr id="8" name="Picture 2" descr="C:\Documents and Settings\Jazykova ucebna\Desktop\projekt 1.B\foto\IMG_155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935"/>
          <a:stretch/>
        </p:blipFill>
        <p:spPr bwMode="auto">
          <a:xfrm>
            <a:off x="4716016" y="2968818"/>
            <a:ext cx="3831678" cy="27737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9160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15616" y="188640"/>
            <a:ext cx="6512511" cy="1143000"/>
          </a:xfrm>
        </p:spPr>
        <p:txBody>
          <a:bodyPr/>
          <a:lstStyle/>
          <a:p>
            <a:pPr algn="ctr"/>
            <a:r>
              <a:rPr lang="sk-SK" dirty="0" err="1" smtClean="0"/>
              <a:t>Unsere</a:t>
            </a:r>
            <a:r>
              <a:rPr lang="sk-SK" dirty="0" smtClean="0"/>
              <a:t> </a:t>
            </a:r>
            <a:r>
              <a:rPr lang="sk-SK" dirty="0" err="1" smtClean="0"/>
              <a:t>Klasse</a:t>
            </a:r>
            <a:r>
              <a:rPr lang="sk-SK" dirty="0" smtClean="0"/>
              <a:t> </a:t>
            </a:r>
            <a:endParaRPr lang="sk-SK" dirty="0"/>
          </a:p>
        </p:txBody>
      </p:sp>
      <p:sp>
        <p:nvSpPr>
          <p:cNvPr id="4" name="Nadpis 1"/>
          <p:cNvSpPr txBox="1">
            <a:spLocks noGrp="1"/>
          </p:cNvSpPr>
          <p:nvPr>
            <p:ph sz="quarter" idx="13"/>
          </p:nvPr>
        </p:nvSpPr>
        <p:spPr>
          <a:xfrm>
            <a:off x="611560" y="1124744"/>
            <a:ext cx="7632848" cy="5112568"/>
          </a:xfrm>
          <a:prstGeom prst="rect">
            <a:avLst/>
          </a:prstGeom>
          <a:effectLst/>
        </p:spPr>
        <p:txBody>
          <a:bodyPr vert="horz" lIns="91440" tIns="45720" rIns="91440" bIns="45720" rtlCol="0" anchor="t" anchorCtr="0">
            <a:noAutofit/>
          </a:bodyPr>
          <a:lst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indent="0" algn="l">
              <a:buNone/>
            </a:pPr>
            <a:r>
              <a:rPr lang="de-DE" sz="2400" dirty="0" smtClean="0"/>
              <a:t>In unserer Klasse befinden sich dreißig Schülerinnen. Wir sind verteilt in zwei Gruppen, eine Englischgruppe und eine Deutschgruppe. In der Deutschgruppe gibt es elf Schülerinnen.</a:t>
            </a:r>
            <a:r>
              <a:rPr lang="sk-SK" sz="2400" dirty="0"/>
              <a:t> Wir </a:t>
            </a:r>
            <a:r>
              <a:rPr lang="sk-SK" sz="2400" dirty="0" err="1"/>
              <a:t>stellen</a:t>
            </a:r>
            <a:r>
              <a:rPr lang="sk-SK" sz="2400" dirty="0"/>
              <a:t> </a:t>
            </a:r>
            <a:r>
              <a:rPr lang="sk-SK" sz="2400" dirty="0" err="1"/>
              <a:t>uns</a:t>
            </a:r>
            <a:r>
              <a:rPr lang="sk-SK" sz="2400" dirty="0"/>
              <a:t> vor . Wir </a:t>
            </a:r>
            <a:r>
              <a:rPr lang="sk-SK" sz="2400" dirty="0" err="1"/>
              <a:t>sind</a:t>
            </a:r>
            <a:r>
              <a:rPr lang="sk-SK" sz="2400" dirty="0"/>
              <a:t> </a:t>
            </a:r>
            <a:r>
              <a:rPr lang="sk-SK" sz="2400" dirty="0" err="1"/>
              <a:t>Sch</a:t>
            </a:r>
            <a:r>
              <a:rPr lang="de-DE" sz="2400" dirty="0" err="1" smtClean="0"/>
              <a:t>ülerinnen</a:t>
            </a:r>
            <a:r>
              <a:rPr lang="de-DE" sz="2400" dirty="0" smtClean="0"/>
              <a:t> </a:t>
            </a:r>
            <a:r>
              <a:rPr lang="de-DE" sz="2400" dirty="0"/>
              <a:t>die Mittelschule für Kindergärtnerinnen und Erzieherinnen. Wir besuchen das erste </a:t>
            </a:r>
            <a:r>
              <a:rPr lang="de-DE" sz="2400" dirty="0" smtClean="0"/>
              <a:t>Jahrgang. Die </a:t>
            </a:r>
            <a:r>
              <a:rPr lang="de-DE" sz="2400" dirty="0"/>
              <a:t>erste Gruppe </a:t>
            </a:r>
            <a:r>
              <a:rPr lang="de-DE" sz="2400" dirty="0" smtClean="0"/>
              <a:t>lernt </a:t>
            </a:r>
            <a:r>
              <a:rPr lang="de-DE" sz="2400" dirty="0"/>
              <a:t>Englisch und die zweite Gruppe lernt </a:t>
            </a:r>
            <a:r>
              <a:rPr lang="de-DE" sz="2400" dirty="0" smtClean="0"/>
              <a:t> </a:t>
            </a:r>
            <a:r>
              <a:rPr lang="de-DE" sz="2400" dirty="0"/>
              <a:t>Deutsch. </a:t>
            </a:r>
            <a:r>
              <a:rPr lang="de-DE" sz="2400" dirty="0" smtClean="0"/>
              <a:t>Wir haben Deutsch </a:t>
            </a:r>
            <a:r>
              <a:rPr lang="de-DE" sz="2400" dirty="0"/>
              <a:t>in der </a:t>
            </a:r>
            <a:r>
              <a:rPr lang="de-DE" sz="2400" dirty="0" smtClean="0"/>
              <a:t>Grundschule  </a:t>
            </a:r>
            <a:r>
              <a:rPr lang="de-DE" sz="2400" dirty="0"/>
              <a:t>seit 6 Jahren gelernt. Wir sind ein </a:t>
            </a:r>
            <a:r>
              <a:rPr lang="de-DE" sz="2400" dirty="0" smtClean="0"/>
              <a:t>gutes </a:t>
            </a:r>
            <a:r>
              <a:rPr lang="de-DE" sz="2400" dirty="0" err="1"/>
              <a:t>Schülerkolektiv</a:t>
            </a:r>
            <a:r>
              <a:rPr lang="de-DE" sz="2400" dirty="0"/>
              <a:t>. In der Klasse haben wir keinen Jungen. </a:t>
            </a:r>
            <a:r>
              <a:rPr lang="de-DE" sz="2400" dirty="0" smtClean="0"/>
              <a:t>Wir lernen Deutsch sehr gern.</a:t>
            </a:r>
            <a:endParaRPr lang="sk-SK" sz="2400" dirty="0"/>
          </a:p>
          <a:p>
            <a:pPr marL="0" indent="0" algn="l">
              <a:buFont typeface="Georgia" pitchFamily="18" charset="0"/>
              <a:buNone/>
            </a:pPr>
            <a:endParaRPr lang="sk-SK" sz="3200" dirty="0"/>
          </a:p>
        </p:txBody>
      </p:sp>
    </p:spTree>
    <p:extLst>
      <p:ext uri="{BB962C8B-B14F-4D97-AF65-F5344CB8AC3E}">
        <p14:creationId xmlns:p14="http://schemas.microsoft.com/office/powerpoint/2010/main" val="1249870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sk-SK" dirty="0" smtClean="0"/>
              <a:t>Vor </a:t>
            </a:r>
            <a:r>
              <a:rPr lang="de-DE" dirty="0" smtClean="0"/>
              <a:t>unserer</a:t>
            </a:r>
            <a:r>
              <a:rPr lang="sk-SK" dirty="0" smtClean="0"/>
              <a:t> </a:t>
            </a:r>
            <a:r>
              <a:rPr lang="sk-SK" dirty="0" err="1" smtClean="0"/>
              <a:t>Schule</a:t>
            </a:r>
            <a:endParaRPr lang="sk-SK" dirty="0"/>
          </a:p>
        </p:txBody>
      </p:sp>
      <p:sp>
        <p:nvSpPr>
          <p:cNvPr id="3" name="Zástupný symbol obsahu 2"/>
          <p:cNvSpPr>
            <a:spLocks noGrp="1"/>
          </p:cNvSpPr>
          <p:nvPr>
            <p:ph sz="quarter" idx="13"/>
          </p:nvPr>
        </p:nvSpPr>
        <p:spPr/>
        <p:txBody>
          <a:bodyPr/>
          <a:lstStyle/>
          <a:p>
            <a:endParaRPr lang="sk-SK"/>
          </a:p>
        </p:txBody>
      </p:sp>
      <p:pic>
        <p:nvPicPr>
          <p:cNvPr id="5" name="Picture 2" descr="C:\Documents and Settings\Jazykova ucebna\Desktop\projekt 1.B\foto\IMG_1554.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331640" y="462132"/>
            <a:ext cx="5618837" cy="3744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5518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475656" y="4293096"/>
            <a:ext cx="6512511" cy="1143000"/>
          </a:xfrm>
        </p:spPr>
        <p:txBody>
          <a:bodyPr/>
          <a:lstStyle/>
          <a:p>
            <a:r>
              <a:rPr lang="sk-SK" dirty="0" smtClean="0"/>
              <a:t>Wir </a:t>
            </a:r>
            <a:r>
              <a:rPr lang="sk-SK" dirty="0" err="1" smtClean="0"/>
              <a:t>lernen</a:t>
            </a:r>
            <a:r>
              <a:rPr lang="de-DE" dirty="0" smtClean="0"/>
              <a:t> Deutsch im Deutschzimmer </a:t>
            </a:r>
            <a:r>
              <a:rPr lang="de-DE" sz="4800" dirty="0" smtClean="0"/>
              <a:t> </a:t>
            </a:r>
            <a:endParaRPr lang="sk-SK" dirty="0"/>
          </a:p>
        </p:txBody>
      </p:sp>
      <p:pic>
        <p:nvPicPr>
          <p:cNvPr id="5122" name="Picture 2" descr="C:\Documents and Settings\Jazykova ucebna\Desktop\projekt 1.B\foto\IMG_1551.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323528" y="908720"/>
            <a:ext cx="3962653" cy="264095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Documents and Settings\Jazykova ucebna\Desktop\projekt 1.B\foto\IMG_1580.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99992" y="764704"/>
            <a:ext cx="4321805"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19453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de-DE" dirty="0" smtClean="0"/>
              <a:t>Wir befinden uns im Gang der Schule </a:t>
            </a:r>
            <a:endParaRPr lang="sk-SK" dirty="0"/>
          </a:p>
        </p:txBody>
      </p:sp>
      <p:pic>
        <p:nvPicPr>
          <p:cNvPr id="7170" name="Picture 2" descr="C:\Documents and Settings\Jazykova ucebna\Desktop\projekt 1.B\foto\IMG_1559.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tretch>
            <a:fillRect/>
          </a:stretch>
        </p:blipFill>
        <p:spPr bwMode="auto">
          <a:xfrm>
            <a:off x="1736323" y="731838"/>
            <a:ext cx="5214154" cy="347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809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395536" y="4149080"/>
            <a:ext cx="8424936" cy="1143000"/>
          </a:xfrm>
        </p:spPr>
        <p:txBody>
          <a:bodyPr/>
          <a:lstStyle/>
          <a:p>
            <a:pPr algn="l"/>
            <a:r>
              <a:rPr lang="sk-SK" dirty="0" smtClean="0"/>
              <a:t>Im Gang</a:t>
            </a:r>
            <a:r>
              <a:rPr lang="de-DE" dirty="0" smtClean="0"/>
              <a:t>         </a:t>
            </a:r>
            <a:r>
              <a:rPr lang="de-DE" sz="4000" dirty="0" smtClean="0"/>
              <a:t>Auf den Treppen </a:t>
            </a:r>
            <a:endParaRPr lang="sk-SK" sz="3200" dirty="0"/>
          </a:p>
        </p:txBody>
      </p:sp>
      <p:pic>
        <p:nvPicPr>
          <p:cNvPr id="8194" name="Picture 2" descr="C:\Documents and Settings\Jazykova ucebna\Desktop\projekt 1.B\foto\IMG_1560.JPG"/>
          <p:cNvPicPr>
            <a:picLocks noGrp="1" noChangeAspect="1" noChangeArrowheads="1"/>
          </p:cNvPicPr>
          <p:nvPr>
            <p:ph sz="quarter" idx="13"/>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59533" y="944725"/>
            <a:ext cx="3672406" cy="244827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Documents and Settings\Jazykova ucebna\Desktop\projekt 1.B\foto\IMG_1561.JPG"/>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139820" y="1124744"/>
            <a:ext cx="4206174" cy="28032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310466"/>
      </p:ext>
    </p:extLst>
  </p:cSld>
  <p:clrMapOvr>
    <a:masterClrMapping/>
  </p:clrMapOvr>
  <p:timing>
    <p:tnLst>
      <p:par>
        <p:cTn id="1" dur="indefinite" restart="never" nodeType="tmRoot"/>
      </p:par>
    </p:tnLst>
  </p:timing>
</p:sld>
</file>

<file path=ppt/theme/theme1.xml><?xml version="1.0" encoding="utf-8"?>
<a:theme xmlns:a="http://schemas.openxmlformats.org/drawingml/2006/main" name="Aerodynamika">
  <a:themeElements>
    <a:clrScheme name="Aerodynamik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ka">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ka">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135</TotalTime>
  <Words>351</Words>
  <Application>Microsoft Office PowerPoint</Application>
  <PresentationFormat>Prezentácia na obrazovke (4:3)</PresentationFormat>
  <Paragraphs>21</Paragraphs>
  <Slides>15</Slides>
  <Notes>0</Notes>
  <HiddenSlides>0</HiddenSlides>
  <MMClips>0</MMClips>
  <ScaleCrop>false</ScaleCrop>
  <HeadingPairs>
    <vt:vector size="4" baseType="variant">
      <vt:variant>
        <vt:lpstr>Motív</vt:lpstr>
      </vt:variant>
      <vt:variant>
        <vt:i4>1</vt:i4>
      </vt:variant>
      <vt:variant>
        <vt:lpstr>Nadpisy snímok</vt:lpstr>
      </vt:variant>
      <vt:variant>
        <vt:i4>15</vt:i4>
      </vt:variant>
    </vt:vector>
  </HeadingPairs>
  <TitlesOfParts>
    <vt:vector size="16" baseType="lpstr">
      <vt:lpstr>Aerodynamika</vt:lpstr>
      <vt:lpstr>Die Mittelschule für Kindergärtnerinnen und Erzieherinnen</vt:lpstr>
      <vt:lpstr>Unsere Schule </vt:lpstr>
      <vt:lpstr>Geschichte unserer Schule begann seit dem ersten September 1950 am pädagogischen Gymnasium für Kindergarten in Zipser Neudorf zu schreiben. Im Jahr 1955-1956 wurde die Schule nach Leutschau umgezogen. Sie trug den Name die Pädagogische Schule für Ausbildung der Kindergärtnerinnen in Leutschau. Das Studium war täglich und später kamen verschiedene Formen des Fernstudiums. Seit ersten September 1975 trägt sie den Name die Pädagogische Mittelschule. Die pädagogische Mittelschule für Kindergärtnerinnen und Erzieherinnen. An der Schule studiert man auch andere Bereiche. Wir haben ein Fach für Animation und ein Fach Sozialarbeit.  Seit 2007-2008 bekam die Schule ein neues Großes Gebäude. An der Schule studieren in letzten Zeit 440 Schüler. davon 25 Jungen .  An der Schule unterrichten 35 Lehrer. Die Schule ist modern und elektronisch eigerichtet. Wir haben Fachräume, wie Sprachzimmer, Informatikzimmer, Kunstzimmer, Musikzimmer, Dramatik Zimmer, Sporthallen, Tanzzimmer und eine Schulkantine. Unsere Schule gefällt uns und wir besuchen sie gern.</vt:lpstr>
      <vt:lpstr>Wir stellen uns vor- unsere Arbeitsgruppe und unsere Deutschlehrerin</vt:lpstr>
      <vt:lpstr>Unsere Klasse </vt:lpstr>
      <vt:lpstr>Vor unserer Schule</vt:lpstr>
      <vt:lpstr>Wir lernen Deutsch im Deutschzimmer  </vt:lpstr>
      <vt:lpstr>Wir befinden uns im Gang der Schule </vt:lpstr>
      <vt:lpstr>Im Gang         Auf den Treppen </vt:lpstr>
      <vt:lpstr>Im Informatikzimmer</vt:lpstr>
      <vt:lpstr>Mit unserem Klassenlehrer</vt:lpstr>
      <vt:lpstr>Im Ruhegang</vt:lpstr>
      <vt:lpstr>Im Dramatikzimmer</vt:lpstr>
      <vt:lpstr>Im Kunstzimmer mit unserem Kunstlehrer</vt:lpstr>
      <vt:lpstr>Ihre 1.B Klasse</vt:lpstr>
    </vt:vector>
  </TitlesOfParts>
  <Company>SPGS Levoca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Mittelschule für Kindergärtnerinnen und Erzieherinnen</dc:title>
  <dc:creator>PC114_01</dc:creator>
  <cp:lastModifiedBy>PC114_01</cp:lastModifiedBy>
  <cp:revision>54</cp:revision>
  <dcterms:created xsi:type="dcterms:W3CDTF">2013-11-11T08:45:53Z</dcterms:created>
  <dcterms:modified xsi:type="dcterms:W3CDTF">2013-11-18T10:08:59Z</dcterms:modified>
</cp:coreProperties>
</file>