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6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1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6CDC2B8-10E2-46E5-84F7-E4807F29BBA1}" type="datetimeFigureOut">
              <a:rPr lang="tr-TR" smtClean="0"/>
              <a:t>21.02.2014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1336990-26C4-4AEF-8EF6-5E00CDF61CB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C2B8-10E2-46E5-84F7-E4807F29BBA1}" type="datetimeFigureOut">
              <a:rPr lang="tr-TR" smtClean="0"/>
              <a:t>21.02.2014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6990-26C4-4AEF-8EF6-5E00CDF61CB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C2B8-10E2-46E5-84F7-E4807F29BBA1}" type="datetimeFigureOut">
              <a:rPr lang="tr-TR" smtClean="0"/>
              <a:t>21.02.2014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6990-26C4-4AEF-8EF6-5E00CDF61CB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6CDC2B8-10E2-46E5-84F7-E4807F29BBA1}" type="datetimeFigureOut">
              <a:rPr lang="tr-TR" smtClean="0"/>
              <a:t>21.02.2014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6990-26C4-4AEF-8EF6-5E00CDF61CB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6CDC2B8-10E2-46E5-84F7-E4807F29BBA1}" type="datetimeFigureOut">
              <a:rPr lang="tr-TR" smtClean="0"/>
              <a:t>21.02.2014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1336990-26C4-4AEF-8EF6-5E00CDF61CBF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6CDC2B8-10E2-46E5-84F7-E4807F29BBA1}" type="datetimeFigureOut">
              <a:rPr lang="tr-TR" smtClean="0"/>
              <a:t>21.02.2014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1336990-26C4-4AEF-8EF6-5E00CDF61CB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6CDC2B8-10E2-46E5-84F7-E4807F29BBA1}" type="datetimeFigureOut">
              <a:rPr lang="tr-TR" smtClean="0"/>
              <a:t>21.02.2014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1336990-26C4-4AEF-8EF6-5E00CDF61CB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C2B8-10E2-46E5-84F7-E4807F29BBA1}" type="datetimeFigureOut">
              <a:rPr lang="tr-TR" smtClean="0"/>
              <a:t>21.02.2014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6990-26C4-4AEF-8EF6-5E00CDF61CB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6CDC2B8-10E2-46E5-84F7-E4807F29BBA1}" type="datetimeFigureOut">
              <a:rPr lang="tr-TR" smtClean="0"/>
              <a:t>21.02.2014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1336990-26C4-4AEF-8EF6-5E00CDF61CB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6CDC2B8-10E2-46E5-84F7-E4807F29BBA1}" type="datetimeFigureOut">
              <a:rPr lang="tr-TR" smtClean="0"/>
              <a:t>21.02.2014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1336990-26C4-4AEF-8EF6-5E00CDF61CB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6CDC2B8-10E2-46E5-84F7-E4807F29BBA1}" type="datetimeFigureOut">
              <a:rPr lang="tr-TR" smtClean="0"/>
              <a:t>21.02.2014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1336990-26C4-4AEF-8EF6-5E00CDF61CB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6CDC2B8-10E2-46E5-84F7-E4807F29BBA1}" type="datetimeFigureOut">
              <a:rPr lang="tr-TR" smtClean="0"/>
              <a:t>21.02.2014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1336990-26C4-4AEF-8EF6-5E00CDF61CBF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267744" y="692696"/>
            <a:ext cx="4175968" cy="720080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Unsere</a:t>
            </a:r>
            <a:r>
              <a:rPr lang="tr-TR" dirty="0" smtClean="0"/>
              <a:t> </a:t>
            </a:r>
            <a:r>
              <a:rPr lang="tr-TR" dirty="0" err="1" smtClean="0"/>
              <a:t>Schule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27117"/>
            <a:ext cx="712879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15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70" y="1340768"/>
            <a:ext cx="4217251" cy="3577048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084" y="2910662"/>
            <a:ext cx="4494425" cy="3686690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413603" y="799340"/>
            <a:ext cx="3839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err="1" smtClean="0"/>
              <a:t>Wir</a:t>
            </a:r>
            <a:r>
              <a:rPr lang="tr-TR" sz="2400" dirty="0" smtClean="0"/>
              <a:t> </a:t>
            </a:r>
            <a:r>
              <a:rPr lang="tr-TR" sz="2400" dirty="0" err="1" smtClean="0"/>
              <a:t>und</a:t>
            </a:r>
            <a:r>
              <a:rPr lang="tr-TR" sz="2400" dirty="0" smtClean="0"/>
              <a:t> </a:t>
            </a:r>
            <a:r>
              <a:rPr lang="tr-TR" sz="2400" dirty="0" err="1" smtClean="0"/>
              <a:t>Matematiklehrer</a:t>
            </a:r>
            <a:endParaRPr lang="tr-TR" sz="24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5013162" y="2395315"/>
            <a:ext cx="390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Wir</a:t>
            </a:r>
            <a:r>
              <a:rPr lang="tr-TR" dirty="0" smtClean="0"/>
              <a:t> </a:t>
            </a:r>
            <a:r>
              <a:rPr lang="tr-TR" dirty="0" err="1" smtClean="0"/>
              <a:t>beherrschen</a:t>
            </a:r>
            <a:r>
              <a:rPr lang="tr-TR" dirty="0" smtClean="0"/>
              <a:t> </a:t>
            </a:r>
            <a:r>
              <a:rPr lang="tr-TR" dirty="0" err="1" smtClean="0"/>
              <a:t>Unterricht</a:t>
            </a:r>
            <a:r>
              <a:rPr lang="tr-TR" dirty="0" smtClean="0"/>
              <a:t> mit 3D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309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Wir</a:t>
            </a:r>
            <a:r>
              <a:rPr lang="tr-TR" sz="2400" dirty="0" smtClean="0"/>
              <a:t> </a:t>
            </a:r>
            <a:r>
              <a:rPr lang="tr-TR" sz="2400" dirty="0" err="1" smtClean="0"/>
              <a:t>waren</a:t>
            </a:r>
            <a:r>
              <a:rPr lang="tr-TR" sz="2400" dirty="0" smtClean="0"/>
              <a:t> İn Ankara, Ankara </a:t>
            </a:r>
            <a:r>
              <a:rPr lang="tr-TR" sz="2400" dirty="0" err="1" smtClean="0"/>
              <a:t>ist</a:t>
            </a:r>
            <a:r>
              <a:rPr lang="tr-TR" sz="2400" dirty="0" smtClean="0"/>
              <a:t> </a:t>
            </a:r>
            <a:r>
              <a:rPr lang="tr-TR" sz="2400" dirty="0" err="1" smtClean="0"/>
              <a:t>die</a:t>
            </a:r>
            <a:r>
              <a:rPr lang="tr-TR" sz="2400" dirty="0" smtClean="0"/>
              <a:t> </a:t>
            </a:r>
            <a:r>
              <a:rPr lang="tr-TR" sz="2400" dirty="0" err="1" smtClean="0"/>
              <a:t>Hauptstadt</a:t>
            </a:r>
            <a:r>
              <a:rPr lang="tr-TR" sz="2400" dirty="0" smtClean="0"/>
              <a:t> </a:t>
            </a:r>
            <a:r>
              <a:rPr lang="tr-TR" sz="2400" dirty="0" err="1" smtClean="0"/>
              <a:t>von</a:t>
            </a:r>
            <a:r>
              <a:rPr lang="tr-TR" sz="2400" dirty="0" smtClean="0"/>
              <a:t> der </a:t>
            </a:r>
            <a:r>
              <a:rPr lang="tr-TR" sz="2400" dirty="0" err="1" smtClean="0"/>
              <a:t>Türkei</a:t>
            </a:r>
            <a:r>
              <a:rPr lang="tr-TR" sz="2400" dirty="0" smtClean="0"/>
              <a:t>.  Malatya </a:t>
            </a:r>
            <a:r>
              <a:rPr lang="tr-TR" sz="2400" dirty="0" err="1" smtClean="0"/>
              <a:t>ist</a:t>
            </a:r>
            <a:r>
              <a:rPr lang="tr-TR" sz="2400" dirty="0" smtClean="0"/>
              <a:t> </a:t>
            </a:r>
            <a:r>
              <a:rPr lang="tr-TR" sz="2400" dirty="0" err="1" smtClean="0"/>
              <a:t>ungefähr</a:t>
            </a:r>
            <a:r>
              <a:rPr lang="tr-TR" sz="2400" dirty="0" smtClean="0"/>
              <a:t> 650 km </a:t>
            </a:r>
            <a:r>
              <a:rPr lang="tr-TR" sz="2400" dirty="0" err="1" smtClean="0"/>
              <a:t>entfernt</a:t>
            </a:r>
            <a:r>
              <a:rPr lang="tr-TR" sz="2400" dirty="0" smtClean="0"/>
              <a:t> </a:t>
            </a:r>
            <a:r>
              <a:rPr lang="tr-TR" sz="2400" dirty="0" err="1" smtClean="0"/>
              <a:t>von</a:t>
            </a:r>
            <a:r>
              <a:rPr lang="tr-TR" sz="2400" dirty="0" smtClean="0"/>
              <a:t> Ankara</a:t>
            </a:r>
            <a:endParaRPr lang="tr-TR" sz="24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24" y="1988840"/>
            <a:ext cx="4392488" cy="3294366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744" y="2060848"/>
            <a:ext cx="432048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4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8229600" cy="3096344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Unser</a:t>
            </a:r>
            <a:r>
              <a:rPr lang="tr-TR" dirty="0" smtClean="0"/>
              <a:t> </a:t>
            </a:r>
            <a:r>
              <a:rPr lang="tr-TR" dirty="0" err="1" smtClean="0"/>
              <a:t>Deutschlehrer</a:t>
            </a:r>
            <a:r>
              <a:rPr lang="tr-TR" dirty="0" smtClean="0"/>
              <a:t> </a:t>
            </a:r>
            <a:r>
              <a:rPr lang="tr-TR" dirty="0" err="1" smtClean="0"/>
              <a:t>und</a:t>
            </a:r>
            <a:r>
              <a:rPr lang="tr-TR" dirty="0" smtClean="0"/>
              <a:t> </a:t>
            </a:r>
            <a:r>
              <a:rPr lang="tr-TR" dirty="0" err="1" smtClean="0"/>
              <a:t>unser</a:t>
            </a:r>
            <a:r>
              <a:rPr lang="tr-TR" dirty="0" smtClean="0"/>
              <a:t> </a:t>
            </a:r>
            <a:r>
              <a:rPr lang="tr-TR" dirty="0" err="1" smtClean="0"/>
              <a:t>Englischlehrerin</a:t>
            </a:r>
            <a:r>
              <a:rPr lang="tr-TR" dirty="0" smtClean="0"/>
              <a:t>, </a:t>
            </a:r>
            <a:r>
              <a:rPr lang="tr-TR" dirty="0" err="1" smtClean="0"/>
              <a:t>nächstes</a:t>
            </a:r>
            <a:r>
              <a:rPr lang="tr-TR" dirty="0" smtClean="0"/>
              <a:t> </a:t>
            </a:r>
            <a:r>
              <a:rPr lang="tr-TR" smtClean="0"/>
              <a:t>Mal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Viele</a:t>
            </a:r>
            <a:r>
              <a:rPr lang="tr-TR" dirty="0" smtClean="0"/>
              <a:t> </a:t>
            </a:r>
            <a:r>
              <a:rPr lang="tr-TR" dirty="0" err="1" smtClean="0"/>
              <a:t>Grüsse</a:t>
            </a:r>
            <a:r>
              <a:rPr lang="tr-TR" dirty="0" smtClean="0"/>
              <a:t> </a:t>
            </a:r>
            <a:r>
              <a:rPr lang="tr-TR" dirty="0" err="1" smtClean="0"/>
              <a:t>von</a:t>
            </a:r>
            <a:r>
              <a:rPr lang="tr-TR" dirty="0" smtClean="0"/>
              <a:t> Malatya</a:t>
            </a:r>
            <a:br>
              <a:rPr lang="tr-TR" dirty="0" smtClean="0"/>
            </a:br>
            <a:r>
              <a:rPr lang="tr-TR" dirty="0" smtClean="0"/>
              <a:t>TED Malatya </a:t>
            </a:r>
            <a:r>
              <a:rPr lang="tr-TR" dirty="0" err="1" smtClean="0"/>
              <a:t>Privatschule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822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effectLst/>
              </a:rPr>
              <a:t>TED Malatya </a:t>
            </a:r>
            <a:r>
              <a:rPr lang="tr-TR" dirty="0" err="1">
                <a:effectLst/>
              </a:rPr>
              <a:t>Privatschule</a:t>
            </a:r>
            <a:endParaRPr lang="tr-TR" dirty="0"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r>
              <a:rPr lang="tr-TR" dirty="0" err="1"/>
              <a:t>Unsere</a:t>
            </a:r>
            <a:r>
              <a:rPr lang="tr-TR" dirty="0"/>
              <a:t> </a:t>
            </a:r>
            <a:r>
              <a:rPr lang="tr-TR" dirty="0" err="1"/>
              <a:t>Schule</a:t>
            </a:r>
            <a:r>
              <a:rPr lang="tr-TR" dirty="0"/>
              <a:t> </a:t>
            </a:r>
            <a:r>
              <a:rPr lang="tr-TR" dirty="0" err="1"/>
              <a:t>wurde</a:t>
            </a:r>
            <a:r>
              <a:rPr lang="tr-TR" dirty="0"/>
              <a:t> 2001 </a:t>
            </a:r>
            <a:r>
              <a:rPr lang="tr-TR" dirty="0" err="1"/>
              <a:t>gegründet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unserer</a:t>
            </a:r>
            <a:r>
              <a:rPr lang="tr-TR" dirty="0"/>
              <a:t> </a:t>
            </a:r>
            <a:r>
              <a:rPr lang="tr-TR" dirty="0" err="1"/>
              <a:t>Schule</a:t>
            </a:r>
            <a:r>
              <a:rPr lang="tr-TR" dirty="0"/>
              <a:t> </a:t>
            </a:r>
            <a:r>
              <a:rPr lang="tr-TR" dirty="0" err="1"/>
              <a:t>gibt</a:t>
            </a:r>
            <a:r>
              <a:rPr lang="tr-TR" dirty="0"/>
              <a:t> es </a:t>
            </a:r>
            <a:r>
              <a:rPr lang="tr-TR" dirty="0" err="1"/>
              <a:t>einen</a:t>
            </a:r>
            <a:r>
              <a:rPr lang="tr-TR" dirty="0"/>
              <a:t> Kindergarten, </a:t>
            </a:r>
            <a:r>
              <a:rPr lang="tr-TR" dirty="0" err="1"/>
              <a:t>eine</a:t>
            </a:r>
            <a:r>
              <a:rPr lang="tr-TR" dirty="0"/>
              <a:t> </a:t>
            </a:r>
            <a:r>
              <a:rPr lang="tr-TR" dirty="0" err="1"/>
              <a:t>Grundschule</a:t>
            </a:r>
            <a:r>
              <a:rPr lang="tr-TR" dirty="0"/>
              <a:t>, </a:t>
            </a:r>
            <a:r>
              <a:rPr lang="tr-TR" dirty="0" err="1"/>
              <a:t>eine</a:t>
            </a:r>
            <a:r>
              <a:rPr lang="tr-TR" dirty="0"/>
              <a:t> </a:t>
            </a:r>
            <a:r>
              <a:rPr lang="tr-TR" dirty="0" err="1"/>
              <a:t>Mittelschule</a:t>
            </a:r>
            <a:r>
              <a:rPr lang="tr-TR" dirty="0"/>
              <a:t> </a:t>
            </a:r>
            <a:r>
              <a:rPr lang="tr-TR" dirty="0" err="1"/>
              <a:t>und</a:t>
            </a:r>
            <a:r>
              <a:rPr lang="tr-TR" dirty="0"/>
              <a:t> </a:t>
            </a:r>
            <a:r>
              <a:rPr lang="tr-TR" dirty="0" err="1"/>
              <a:t>ein</a:t>
            </a:r>
            <a:r>
              <a:rPr lang="tr-TR" dirty="0"/>
              <a:t> </a:t>
            </a:r>
            <a:r>
              <a:rPr lang="tr-TR" dirty="0" err="1"/>
              <a:t>Gymasium</a:t>
            </a:r>
            <a:r>
              <a:rPr lang="tr-TR" dirty="0"/>
              <a:t>.  Es </a:t>
            </a:r>
            <a:r>
              <a:rPr lang="tr-TR" dirty="0" err="1"/>
              <a:t>gibt</a:t>
            </a:r>
            <a:r>
              <a:rPr lang="tr-TR" dirty="0"/>
              <a:t> </a:t>
            </a:r>
            <a:r>
              <a:rPr lang="tr-TR" dirty="0" err="1"/>
              <a:t>ungefähr</a:t>
            </a:r>
            <a:r>
              <a:rPr lang="tr-TR" dirty="0"/>
              <a:t> 400 </a:t>
            </a:r>
            <a:r>
              <a:rPr lang="tr-TR" dirty="0" err="1"/>
              <a:t>Schüler</a:t>
            </a:r>
            <a:r>
              <a:rPr lang="tr-TR" dirty="0"/>
              <a:t> </a:t>
            </a:r>
            <a:r>
              <a:rPr lang="tr-TR" dirty="0" err="1"/>
              <a:t>und</a:t>
            </a:r>
            <a:r>
              <a:rPr lang="tr-TR" dirty="0"/>
              <a:t> </a:t>
            </a:r>
            <a:r>
              <a:rPr lang="tr-TR" dirty="0" err="1"/>
              <a:t>Schülerinnen</a:t>
            </a:r>
            <a:r>
              <a:rPr lang="tr-TR" dirty="0"/>
              <a:t> in </a:t>
            </a:r>
            <a:r>
              <a:rPr lang="tr-TR" dirty="0" err="1"/>
              <a:t>aller</a:t>
            </a:r>
            <a:r>
              <a:rPr lang="tr-TR" dirty="0"/>
              <a:t> </a:t>
            </a:r>
            <a:r>
              <a:rPr lang="tr-TR" dirty="0" err="1"/>
              <a:t>Bereichen</a:t>
            </a:r>
            <a:r>
              <a:rPr lang="tr-TR" dirty="0"/>
              <a:t>. </a:t>
            </a:r>
            <a:r>
              <a:rPr lang="tr-TR" dirty="0" err="1"/>
              <a:t>Ausserdem</a:t>
            </a:r>
            <a:r>
              <a:rPr lang="tr-TR" dirty="0"/>
              <a:t> </a:t>
            </a:r>
            <a:r>
              <a:rPr lang="tr-TR" dirty="0" err="1"/>
              <a:t>gibt</a:t>
            </a:r>
            <a:r>
              <a:rPr lang="tr-TR" dirty="0"/>
              <a:t> es </a:t>
            </a:r>
            <a:r>
              <a:rPr lang="tr-TR" dirty="0" err="1"/>
              <a:t>ein</a:t>
            </a:r>
            <a:r>
              <a:rPr lang="tr-TR" dirty="0"/>
              <a:t> </a:t>
            </a:r>
            <a:r>
              <a:rPr lang="tr-TR" dirty="0" err="1"/>
              <a:t>Schwimmbad</a:t>
            </a:r>
            <a:r>
              <a:rPr lang="tr-TR" dirty="0"/>
              <a:t>, </a:t>
            </a:r>
            <a:r>
              <a:rPr lang="tr-TR" dirty="0" err="1"/>
              <a:t>einen</a:t>
            </a:r>
            <a:r>
              <a:rPr lang="tr-TR" dirty="0"/>
              <a:t> </a:t>
            </a:r>
            <a:r>
              <a:rPr lang="tr-TR" dirty="0" err="1"/>
              <a:t>weiten</a:t>
            </a:r>
            <a:r>
              <a:rPr lang="tr-TR" dirty="0"/>
              <a:t> </a:t>
            </a:r>
            <a:r>
              <a:rPr lang="tr-TR" dirty="0" err="1"/>
              <a:t>Garten</a:t>
            </a:r>
            <a:r>
              <a:rPr lang="tr-TR" dirty="0"/>
              <a:t>, </a:t>
            </a:r>
            <a:r>
              <a:rPr lang="tr-TR" dirty="0" err="1"/>
              <a:t>einen</a:t>
            </a:r>
            <a:r>
              <a:rPr lang="tr-TR" dirty="0"/>
              <a:t> </a:t>
            </a:r>
            <a:r>
              <a:rPr lang="tr-TR" dirty="0" err="1"/>
              <a:t>Eislauf</a:t>
            </a:r>
            <a:r>
              <a:rPr lang="tr-TR" dirty="0"/>
              <a:t> </a:t>
            </a:r>
            <a:r>
              <a:rPr lang="tr-TR" dirty="0" err="1"/>
              <a:t>und</a:t>
            </a:r>
            <a:r>
              <a:rPr lang="tr-TR" dirty="0"/>
              <a:t> </a:t>
            </a:r>
            <a:r>
              <a:rPr lang="tr-TR" dirty="0" err="1"/>
              <a:t>ein</a:t>
            </a:r>
            <a:r>
              <a:rPr lang="tr-TR" dirty="0"/>
              <a:t> </a:t>
            </a:r>
            <a:r>
              <a:rPr lang="tr-TR" dirty="0" err="1"/>
              <a:t>Pferd</a:t>
            </a:r>
            <a:r>
              <a:rPr lang="tr-TR" dirty="0"/>
              <a:t>, </a:t>
            </a:r>
            <a:r>
              <a:rPr lang="tr-TR" dirty="0" err="1"/>
              <a:t>damit</a:t>
            </a:r>
            <a:r>
              <a:rPr lang="tr-TR" dirty="0"/>
              <a:t> </a:t>
            </a:r>
            <a:r>
              <a:rPr lang="tr-TR" dirty="0" err="1"/>
              <a:t>die</a:t>
            </a:r>
            <a:r>
              <a:rPr lang="tr-TR" dirty="0"/>
              <a:t> </a:t>
            </a:r>
            <a:r>
              <a:rPr lang="tr-TR" dirty="0" err="1"/>
              <a:t>Schüler</a:t>
            </a:r>
            <a:r>
              <a:rPr lang="tr-TR" dirty="0"/>
              <a:t> </a:t>
            </a:r>
            <a:r>
              <a:rPr lang="tr-TR" dirty="0" err="1"/>
              <a:t>und</a:t>
            </a:r>
            <a:r>
              <a:rPr lang="tr-TR" dirty="0"/>
              <a:t> </a:t>
            </a:r>
            <a:r>
              <a:rPr lang="tr-TR" dirty="0" err="1"/>
              <a:t>Schülerinnen</a:t>
            </a:r>
            <a:r>
              <a:rPr lang="tr-TR" dirty="0"/>
              <a:t> </a:t>
            </a:r>
            <a:r>
              <a:rPr lang="tr-TR" dirty="0" err="1"/>
              <a:t>Reitkunst</a:t>
            </a:r>
            <a:r>
              <a:rPr lang="tr-TR" dirty="0"/>
              <a:t> </a:t>
            </a:r>
            <a:r>
              <a:rPr lang="tr-TR" dirty="0" err="1"/>
              <a:t>lernen</a:t>
            </a:r>
            <a:r>
              <a:rPr lang="tr-TR" dirty="0"/>
              <a:t>. </a:t>
            </a:r>
            <a:r>
              <a:rPr lang="tr-TR" dirty="0" err="1"/>
              <a:t>Unsere</a:t>
            </a:r>
            <a:r>
              <a:rPr lang="tr-TR" dirty="0"/>
              <a:t> </a:t>
            </a:r>
            <a:r>
              <a:rPr lang="tr-TR" dirty="0" err="1"/>
              <a:t>Schule</a:t>
            </a:r>
            <a:r>
              <a:rPr lang="tr-TR" dirty="0"/>
              <a:t> </a:t>
            </a:r>
            <a:r>
              <a:rPr lang="tr-TR" dirty="0" err="1"/>
              <a:t>ist</a:t>
            </a:r>
            <a:r>
              <a:rPr lang="tr-TR" dirty="0"/>
              <a:t> </a:t>
            </a:r>
            <a:r>
              <a:rPr lang="tr-TR" dirty="0" err="1"/>
              <a:t>ziemlich</a:t>
            </a:r>
            <a:r>
              <a:rPr lang="tr-TR" dirty="0"/>
              <a:t> </a:t>
            </a:r>
            <a:r>
              <a:rPr lang="tr-TR" dirty="0" err="1"/>
              <a:t>groß</a:t>
            </a:r>
            <a:r>
              <a:rPr lang="tr-TR" dirty="0"/>
              <a:t>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unserer</a:t>
            </a:r>
            <a:r>
              <a:rPr lang="tr-TR" dirty="0"/>
              <a:t> </a:t>
            </a:r>
            <a:r>
              <a:rPr lang="tr-TR" dirty="0" err="1"/>
              <a:t>Schule</a:t>
            </a:r>
            <a:r>
              <a:rPr lang="tr-TR" dirty="0"/>
              <a:t> </a:t>
            </a:r>
            <a:r>
              <a:rPr lang="tr-TR" dirty="0" err="1"/>
              <a:t>gibt</a:t>
            </a:r>
            <a:r>
              <a:rPr lang="tr-TR" dirty="0"/>
              <a:t> es 39 </a:t>
            </a:r>
            <a:r>
              <a:rPr lang="tr-TR" dirty="0" err="1"/>
              <a:t>Lehrer</a:t>
            </a:r>
            <a:r>
              <a:rPr lang="tr-TR" dirty="0"/>
              <a:t> </a:t>
            </a:r>
            <a:r>
              <a:rPr lang="tr-TR" dirty="0" err="1"/>
              <a:t>und</a:t>
            </a:r>
            <a:r>
              <a:rPr lang="tr-TR" dirty="0"/>
              <a:t> </a:t>
            </a:r>
            <a:r>
              <a:rPr lang="tr-TR" dirty="0" err="1"/>
              <a:t>Lehrerinnen</a:t>
            </a:r>
            <a:r>
              <a:rPr lang="tr-TR" dirty="0"/>
              <a:t>. </a:t>
            </a:r>
            <a:r>
              <a:rPr lang="tr-TR" dirty="0" err="1"/>
              <a:t>Zusätzlich</a:t>
            </a:r>
            <a:r>
              <a:rPr lang="tr-TR" dirty="0"/>
              <a:t> </a:t>
            </a:r>
            <a:r>
              <a:rPr lang="tr-TR" dirty="0" err="1"/>
              <a:t>haben</a:t>
            </a:r>
            <a:r>
              <a:rPr lang="tr-TR" dirty="0"/>
              <a:t> </a:t>
            </a:r>
            <a:r>
              <a:rPr lang="tr-TR" dirty="0" err="1"/>
              <a:t>wir</a:t>
            </a:r>
            <a:r>
              <a:rPr lang="tr-TR" dirty="0"/>
              <a:t> 9 </a:t>
            </a:r>
            <a:r>
              <a:rPr lang="tr-TR" dirty="0" err="1"/>
              <a:t>Englischlehrerin</a:t>
            </a:r>
            <a:r>
              <a:rPr lang="tr-TR" dirty="0"/>
              <a:t>, </a:t>
            </a:r>
            <a:r>
              <a:rPr lang="tr-TR" dirty="0" err="1"/>
              <a:t>ein</a:t>
            </a:r>
            <a:r>
              <a:rPr lang="tr-TR" dirty="0"/>
              <a:t> </a:t>
            </a:r>
            <a:r>
              <a:rPr lang="tr-TR" dirty="0" err="1"/>
              <a:t>Englischlehrer</a:t>
            </a:r>
            <a:r>
              <a:rPr lang="tr-TR" dirty="0"/>
              <a:t> </a:t>
            </a:r>
            <a:r>
              <a:rPr lang="tr-TR" dirty="0" err="1"/>
              <a:t>und</a:t>
            </a:r>
            <a:r>
              <a:rPr lang="tr-TR" dirty="0"/>
              <a:t> </a:t>
            </a:r>
            <a:r>
              <a:rPr lang="tr-TR" dirty="0" err="1"/>
              <a:t>ein</a:t>
            </a:r>
            <a:r>
              <a:rPr lang="tr-TR" dirty="0"/>
              <a:t> </a:t>
            </a:r>
            <a:r>
              <a:rPr lang="tr-TR" dirty="0" err="1"/>
              <a:t>Deutschlehrer</a:t>
            </a:r>
            <a:r>
              <a:rPr lang="tr-TR" dirty="0"/>
              <a:t>. </a:t>
            </a:r>
            <a:r>
              <a:rPr lang="tr-TR" dirty="0" err="1"/>
              <a:t>Zwei</a:t>
            </a:r>
            <a:r>
              <a:rPr lang="tr-TR" dirty="0"/>
              <a:t> </a:t>
            </a:r>
            <a:r>
              <a:rPr lang="tr-TR" dirty="0" err="1"/>
              <a:t>von</a:t>
            </a:r>
            <a:r>
              <a:rPr lang="tr-TR" dirty="0"/>
              <a:t> </a:t>
            </a:r>
            <a:r>
              <a:rPr lang="tr-TR" dirty="0" err="1"/>
              <a:t>Englsischlehrerinnen</a:t>
            </a:r>
            <a:r>
              <a:rPr lang="tr-TR" dirty="0"/>
              <a:t> </a:t>
            </a:r>
            <a:r>
              <a:rPr lang="tr-TR" dirty="0" err="1"/>
              <a:t>sind</a:t>
            </a:r>
            <a:r>
              <a:rPr lang="tr-TR" dirty="0"/>
              <a:t> </a:t>
            </a:r>
            <a:r>
              <a:rPr lang="tr-TR" dirty="0" err="1"/>
              <a:t>Ausländerin</a:t>
            </a:r>
            <a:r>
              <a:rPr lang="tr-TR" dirty="0"/>
              <a:t>. </a:t>
            </a:r>
            <a:r>
              <a:rPr lang="tr-TR" dirty="0" err="1"/>
              <a:t>Alle</a:t>
            </a:r>
            <a:r>
              <a:rPr lang="tr-TR" dirty="0"/>
              <a:t> </a:t>
            </a:r>
            <a:r>
              <a:rPr lang="tr-TR" dirty="0" err="1"/>
              <a:t>Schüler</a:t>
            </a:r>
            <a:r>
              <a:rPr lang="tr-TR" dirty="0"/>
              <a:t> – </a:t>
            </a:r>
            <a:r>
              <a:rPr lang="tr-TR" dirty="0" err="1"/>
              <a:t>von</a:t>
            </a:r>
            <a:r>
              <a:rPr lang="tr-TR" dirty="0"/>
              <a:t> dem Kindergarten </a:t>
            </a:r>
            <a:r>
              <a:rPr lang="tr-TR" dirty="0" err="1"/>
              <a:t>bis</a:t>
            </a:r>
            <a:r>
              <a:rPr lang="tr-TR" dirty="0"/>
              <a:t> </a:t>
            </a:r>
            <a:r>
              <a:rPr lang="tr-TR" dirty="0" err="1"/>
              <a:t>Gymasium</a:t>
            </a:r>
            <a:r>
              <a:rPr lang="tr-TR" dirty="0"/>
              <a:t> – </a:t>
            </a:r>
            <a:r>
              <a:rPr lang="tr-TR" dirty="0" err="1"/>
              <a:t>lernen</a:t>
            </a:r>
            <a:r>
              <a:rPr lang="tr-TR" dirty="0"/>
              <a:t> </a:t>
            </a:r>
            <a:r>
              <a:rPr lang="tr-TR" dirty="0" err="1"/>
              <a:t>Englisch</a:t>
            </a:r>
            <a:r>
              <a:rPr lang="tr-TR" dirty="0"/>
              <a:t>, </a:t>
            </a:r>
            <a:r>
              <a:rPr lang="tr-TR" dirty="0" err="1"/>
              <a:t>aber</a:t>
            </a:r>
            <a:r>
              <a:rPr lang="tr-TR" dirty="0"/>
              <a:t> </a:t>
            </a:r>
            <a:r>
              <a:rPr lang="tr-TR" dirty="0" err="1"/>
              <a:t>die</a:t>
            </a:r>
            <a:r>
              <a:rPr lang="tr-TR" dirty="0"/>
              <a:t> </a:t>
            </a:r>
            <a:r>
              <a:rPr lang="tr-TR" dirty="0" err="1"/>
              <a:t>Schüler</a:t>
            </a:r>
            <a:r>
              <a:rPr lang="tr-TR" dirty="0"/>
              <a:t> </a:t>
            </a:r>
            <a:r>
              <a:rPr lang="tr-TR" dirty="0" err="1"/>
              <a:t>von</a:t>
            </a:r>
            <a:r>
              <a:rPr lang="tr-TR" dirty="0"/>
              <a:t> der </a:t>
            </a:r>
            <a:r>
              <a:rPr lang="tr-TR" dirty="0" err="1"/>
              <a:t>Mittelschule</a:t>
            </a:r>
            <a:r>
              <a:rPr lang="tr-TR" dirty="0"/>
              <a:t> </a:t>
            </a:r>
            <a:r>
              <a:rPr lang="tr-TR" dirty="0" err="1"/>
              <a:t>und</a:t>
            </a:r>
            <a:r>
              <a:rPr lang="tr-TR" dirty="0"/>
              <a:t> </a:t>
            </a:r>
            <a:r>
              <a:rPr lang="tr-TR" dirty="0" err="1"/>
              <a:t>das</a:t>
            </a:r>
            <a:r>
              <a:rPr lang="tr-TR" dirty="0"/>
              <a:t> </a:t>
            </a:r>
            <a:r>
              <a:rPr lang="tr-TR" dirty="0" err="1"/>
              <a:t>Gymnasium</a:t>
            </a:r>
            <a:r>
              <a:rPr lang="tr-TR" dirty="0"/>
              <a:t> </a:t>
            </a:r>
            <a:r>
              <a:rPr lang="tr-TR" dirty="0" err="1"/>
              <a:t>lernen</a:t>
            </a:r>
            <a:r>
              <a:rPr lang="tr-TR" dirty="0"/>
              <a:t> nur </a:t>
            </a:r>
            <a:r>
              <a:rPr lang="tr-TR" dirty="0" err="1"/>
              <a:t>Deutsch</a:t>
            </a:r>
            <a:r>
              <a:rPr lang="tr-TR" dirty="0"/>
              <a:t>.</a:t>
            </a:r>
          </a:p>
          <a:p>
            <a:pPr marL="6400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380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err="1" smtClean="0"/>
              <a:t>Hintergarten</a:t>
            </a:r>
            <a:r>
              <a:rPr lang="tr-TR" sz="3600" dirty="0" smtClean="0"/>
              <a:t> </a:t>
            </a:r>
            <a:r>
              <a:rPr lang="tr-TR" sz="3600" dirty="0" err="1" smtClean="0"/>
              <a:t>von</a:t>
            </a:r>
            <a:r>
              <a:rPr lang="tr-TR" sz="3600" dirty="0" smtClean="0"/>
              <a:t> </a:t>
            </a:r>
            <a:r>
              <a:rPr lang="tr-TR" sz="3600" dirty="0" err="1" smtClean="0"/>
              <a:t>unserer</a:t>
            </a:r>
            <a:r>
              <a:rPr lang="tr-TR" sz="3600" dirty="0" smtClean="0"/>
              <a:t> </a:t>
            </a:r>
            <a:r>
              <a:rPr lang="tr-TR" sz="3600" dirty="0" err="1" smtClean="0"/>
              <a:t>Schule</a:t>
            </a:r>
            <a:endParaRPr lang="tr-TR" sz="36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8251379" cy="4752528"/>
          </a:xfrm>
        </p:spPr>
      </p:pic>
    </p:spTree>
    <p:extLst>
      <p:ext uri="{BB962C8B-B14F-4D97-AF65-F5344CB8AC3E}">
        <p14:creationId xmlns:p14="http://schemas.microsoft.com/office/powerpoint/2010/main" val="202016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Wir</a:t>
            </a:r>
            <a:r>
              <a:rPr lang="tr-TR" dirty="0" smtClean="0"/>
              <a:t> </a:t>
            </a:r>
            <a:r>
              <a:rPr lang="tr-TR" dirty="0" err="1" smtClean="0"/>
              <a:t>spielen</a:t>
            </a:r>
            <a:r>
              <a:rPr lang="tr-TR" dirty="0" smtClean="0"/>
              <a:t> in der </a:t>
            </a:r>
            <a:r>
              <a:rPr lang="tr-TR" dirty="0" err="1" smtClean="0"/>
              <a:t>Korridor</a:t>
            </a:r>
            <a:r>
              <a:rPr lang="tr-TR" dirty="0" smtClean="0"/>
              <a:t> </a:t>
            </a:r>
            <a:r>
              <a:rPr lang="tr-TR" dirty="0" err="1" smtClean="0"/>
              <a:t>Tischfußball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52804"/>
            <a:ext cx="7416824" cy="4944548"/>
          </a:xfrm>
        </p:spPr>
      </p:pic>
    </p:spTree>
    <p:extLst>
      <p:ext uri="{BB962C8B-B14F-4D97-AF65-F5344CB8AC3E}">
        <p14:creationId xmlns:p14="http://schemas.microsoft.com/office/powerpoint/2010/main" val="66911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Unsere</a:t>
            </a:r>
            <a:r>
              <a:rPr lang="tr-TR" dirty="0" smtClean="0"/>
              <a:t> </a:t>
            </a:r>
            <a:r>
              <a:rPr lang="tr-TR" dirty="0" err="1" smtClean="0"/>
              <a:t>Klasse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84784"/>
            <a:ext cx="7920880" cy="4890624"/>
          </a:xfrm>
        </p:spPr>
      </p:pic>
    </p:spTree>
    <p:extLst>
      <p:ext uri="{BB962C8B-B14F-4D97-AF65-F5344CB8AC3E}">
        <p14:creationId xmlns:p14="http://schemas.microsoft.com/office/powerpoint/2010/main" val="87039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Unsere</a:t>
            </a:r>
            <a:r>
              <a:rPr lang="tr-TR" dirty="0" smtClean="0"/>
              <a:t> </a:t>
            </a:r>
            <a:r>
              <a:rPr lang="tr-TR" dirty="0" err="1" smtClean="0"/>
              <a:t>Klasse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tr-TR" dirty="0" err="1"/>
              <a:t>Wir</a:t>
            </a:r>
            <a:r>
              <a:rPr lang="tr-TR" dirty="0"/>
              <a:t> </a:t>
            </a:r>
            <a:r>
              <a:rPr lang="tr-TR" dirty="0" err="1"/>
              <a:t>sind</a:t>
            </a:r>
            <a:r>
              <a:rPr lang="tr-TR" dirty="0"/>
              <a:t> </a:t>
            </a:r>
            <a:r>
              <a:rPr lang="tr-TR" dirty="0" err="1"/>
              <a:t>auf</a:t>
            </a:r>
            <a:r>
              <a:rPr lang="tr-TR" dirty="0"/>
              <a:t> dem </a:t>
            </a:r>
            <a:r>
              <a:rPr lang="tr-TR" dirty="0" err="1"/>
              <a:t>Gymasium</a:t>
            </a:r>
            <a:r>
              <a:rPr lang="tr-TR" dirty="0"/>
              <a:t> </a:t>
            </a:r>
            <a:r>
              <a:rPr lang="tr-TR" dirty="0" err="1"/>
              <a:t>und</a:t>
            </a:r>
            <a:r>
              <a:rPr lang="tr-TR" dirty="0"/>
              <a:t> 15 -16 </a:t>
            </a:r>
            <a:r>
              <a:rPr lang="tr-TR" dirty="0" err="1"/>
              <a:t>Jahre</a:t>
            </a:r>
            <a:r>
              <a:rPr lang="tr-TR" dirty="0"/>
              <a:t> alt. </a:t>
            </a:r>
            <a:r>
              <a:rPr lang="tr-TR" dirty="0" err="1"/>
              <a:t>Unser</a:t>
            </a:r>
            <a:r>
              <a:rPr lang="tr-TR" dirty="0"/>
              <a:t> </a:t>
            </a:r>
            <a:r>
              <a:rPr lang="tr-TR" dirty="0" err="1"/>
              <a:t>Gymasium</a:t>
            </a:r>
            <a:r>
              <a:rPr lang="tr-TR" dirty="0"/>
              <a:t> </a:t>
            </a:r>
            <a:r>
              <a:rPr lang="tr-TR" dirty="0" err="1"/>
              <a:t>wurde</a:t>
            </a:r>
            <a:r>
              <a:rPr lang="tr-TR" dirty="0"/>
              <a:t> in </a:t>
            </a:r>
            <a:r>
              <a:rPr lang="tr-TR" dirty="0" err="1"/>
              <a:t>diesem</a:t>
            </a:r>
            <a:r>
              <a:rPr lang="tr-TR" dirty="0"/>
              <a:t> </a:t>
            </a:r>
            <a:r>
              <a:rPr lang="tr-TR" dirty="0" err="1"/>
              <a:t>Jahr</a:t>
            </a:r>
            <a:r>
              <a:rPr lang="tr-TR" dirty="0"/>
              <a:t> </a:t>
            </a:r>
            <a:r>
              <a:rPr lang="tr-TR" dirty="0" err="1"/>
              <a:t>gegründet</a:t>
            </a:r>
            <a:r>
              <a:rPr lang="tr-TR" dirty="0"/>
              <a:t>. </a:t>
            </a:r>
            <a:r>
              <a:rPr lang="tr-TR" dirty="0" err="1"/>
              <a:t>Deshalb</a:t>
            </a:r>
            <a:r>
              <a:rPr lang="tr-TR" dirty="0"/>
              <a:t> </a:t>
            </a:r>
            <a:r>
              <a:rPr lang="tr-TR" dirty="0" err="1"/>
              <a:t>sind</a:t>
            </a:r>
            <a:r>
              <a:rPr lang="tr-TR" dirty="0"/>
              <a:t> </a:t>
            </a:r>
            <a:r>
              <a:rPr lang="tr-TR" dirty="0" err="1"/>
              <a:t>wir</a:t>
            </a:r>
            <a:r>
              <a:rPr lang="tr-TR" dirty="0"/>
              <a:t> </a:t>
            </a:r>
            <a:r>
              <a:rPr lang="tr-TR" dirty="0" err="1"/>
              <a:t>einzige</a:t>
            </a:r>
            <a:r>
              <a:rPr lang="tr-TR" dirty="0"/>
              <a:t> </a:t>
            </a:r>
            <a:r>
              <a:rPr lang="tr-TR" dirty="0" err="1"/>
              <a:t>Klasse</a:t>
            </a:r>
            <a:r>
              <a:rPr lang="tr-TR" dirty="0"/>
              <a:t> </a:t>
            </a:r>
            <a:r>
              <a:rPr lang="tr-TR" dirty="0" err="1"/>
              <a:t>auf</a:t>
            </a:r>
            <a:r>
              <a:rPr lang="tr-TR" dirty="0"/>
              <a:t> dem </a:t>
            </a:r>
            <a:r>
              <a:rPr lang="tr-TR" dirty="0" err="1"/>
              <a:t>Gymnasium</a:t>
            </a:r>
            <a:r>
              <a:rPr lang="tr-TR" dirty="0"/>
              <a:t>. Es </a:t>
            </a:r>
            <a:r>
              <a:rPr lang="tr-TR" dirty="0" err="1"/>
              <a:t>gibt</a:t>
            </a:r>
            <a:r>
              <a:rPr lang="tr-TR" dirty="0"/>
              <a:t> 23 </a:t>
            </a:r>
            <a:r>
              <a:rPr lang="tr-TR" dirty="0" err="1"/>
              <a:t>Schüler</a:t>
            </a:r>
            <a:r>
              <a:rPr lang="tr-TR" dirty="0"/>
              <a:t> </a:t>
            </a:r>
            <a:r>
              <a:rPr lang="tr-TR" dirty="0" err="1"/>
              <a:t>und</a:t>
            </a:r>
            <a:r>
              <a:rPr lang="tr-TR" dirty="0"/>
              <a:t> </a:t>
            </a:r>
            <a:r>
              <a:rPr lang="tr-TR" dirty="0" err="1"/>
              <a:t>Schülerinnen</a:t>
            </a:r>
            <a:r>
              <a:rPr lang="tr-TR" dirty="0"/>
              <a:t> in </a:t>
            </a:r>
            <a:r>
              <a:rPr lang="tr-TR" dirty="0" err="1"/>
              <a:t>unserer</a:t>
            </a:r>
            <a:r>
              <a:rPr lang="tr-TR" dirty="0"/>
              <a:t> </a:t>
            </a:r>
            <a:r>
              <a:rPr lang="tr-TR" dirty="0" err="1"/>
              <a:t>Klasse</a:t>
            </a:r>
            <a:r>
              <a:rPr lang="tr-TR" dirty="0"/>
              <a:t> </a:t>
            </a:r>
            <a:r>
              <a:rPr lang="tr-TR" dirty="0" err="1"/>
              <a:t>und</a:t>
            </a:r>
            <a:r>
              <a:rPr lang="tr-TR" dirty="0"/>
              <a:t> </a:t>
            </a:r>
            <a:r>
              <a:rPr lang="tr-TR" dirty="0" err="1"/>
              <a:t>wir</a:t>
            </a:r>
            <a:r>
              <a:rPr lang="tr-TR" dirty="0"/>
              <a:t> </a:t>
            </a:r>
            <a:r>
              <a:rPr lang="tr-TR" dirty="0" err="1"/>
              <a:t>haben</a:t>
            </a:r>
            <a:r>
              <a:rPr lang="tr-TR" dirty="0"/>
              <a:t> 12 </a:t>
            </a:r>
            <a:r>
              <a:rPr lang="tr-TR" dirty="0" err="1"/>
              <a:t>Lehrer</a:t>
            </a:r>
            <a:r>
              <a:rPr lang="tr-TR" dirty="0"/>
              <a:t> </a:t>
            </a:r>
            <a:r>
              <a:rPr lang="tr-TR" dirty="0" err="1"/>
              <a:t>und</a:t>
            </a:r>
            <a:r>
              <a:rPr lang="tr-TR" dirty="0"/>
              <a:t> </a:t>
            </a:r>
            <a:r>
              <a:rPr lang="tr-TR" dirty="0" err="1"/>
              <a:t>Lehrerinnen</a:t>
            </a:r>
            <a:r>
              <a:rPr lang="tr-TR" dirty="0"/>
              <a:t>, </a:t>
            </a:r>
            <a:r>
              <a:rPr lang="tr-TR" dirty="0" err="1"/>
              <a:t>zwei</a:t>
            </a:r>
            <a:r>
              <a:rPr lang="tr-TR" dirty="0"/>
              <a:t> </a:t>
            </a:r>
            <a:r>
              <a:rPr lang="tr-TR" dirty="0" err="1"/>
              <a:t>Englischlehrerinnen</a:t>
            </a:r>
            <a:r>
              <a:rPr lang="tr-TR" dirty="0"/>
              <a:t> </a:t>
            </a:r>
            <a:r>
              <a:rPr lang="tr-TR" dirty="0" err="1"/>
              <a:t>und</a:t>
            </a:r>
            <a:r>
              <a:rPr lang="tr-TR" dirty="0"/>
              <a:t> </a:t>
            </a:r>
            <a:r>
              <a:rPr lang="tr-TR" dirty="0" err="1"/>
              <a:t>ein</a:t>
            </a:r>
            <a:r>
              <a:rPr lang="tr-TR" dirty="0"/>
              <a:t> </a:t>
            </a:r>
            <a:r>
              <a:rPr lang="tr-TR" dirty="0" err="1"/>
              <a:t>Deutschlehrer</a:t>
            </a:r>
            <a:r>
              <a:rPr lang="tr-TR" dirty="0"/>
              <a:t>.  </a:t>
            </a:r>
            <a:r>
              <a:rPr lang="tr-TR" dirty="0" err="1"/>
              <a:t>Manche</a:t>
            </a:r>
            <a:r>
              <a:rPr lang="tr-TR" dirty="0"/>
              <a:t> </a:t>
            </a:r>
            <a:r>
              <a:rPr lang="tr-TR" dirty="0" err="1"/>
              <a:t>Lehrer</a:t>
            </a:r>
            <a:r>
              <a:rPr lang="tr-TR" dirty="0"/>
              <a:t> </a:t>
            </a:r>
            <a:r>
              <a:rPr lang="tr-TR" dirty="0" err="1"/>
              <a:t>oder</a:t>
            </a:r>
            <a:r>
              <a:rPr lang="tr-TR" dirty="0"/>
              <a:t> </a:t>
            </a:r>
            <a:r>
              <a:rPr lang="tr-TR" dirty="0" err="1"/>
              <a:t>Lehrerinnen</a:t>
            </a:r>
            <a:r>
              <a:rPr lang="tr-TR" dirty="0"/>
              <a:t> </a:t>
            </a:r>
            <a:r>
              <a:rPr lang="tr-TR" dirty="0" err="1"/>
              <a:t>untterichten</a:t>
            </a:r>
            <a:r>
              <a:rPr lang="tr-TR" dirty="0"/>
              <a:t> </a:t>
            </a:r>
            <a:r>
              <a:rPr lang="tr-TR" dirty="0" err="1"/>
              <a:t>auch</a:t>
            </a:r>
            <a:r>
              <a:rPr lang="tr-TR" dirty="0"/>
              <a:t> </a:t>
            </a:r>
            <a:r>
              <a:rPr lang="tr-TR" dirty="0" err="1"/>
              <a:t>auf</a:t>
            </a:r>
            <a:r>
              <a:rPr lang="tr-TR" dirty="0"/>
              <a:t> der </a:t>
            </a:r>
            <a:r>
              <a:rPr lang="tr-TR" dirty="0" err="1"/>
              <a:t>Mittelschule</a:t>
            </a:r>
            <a:r>
              <a:rPr lang="tr-TR" dirty="0"/>
              <a:t>. </a:t>
            </a:r>
            <a:r>
              <a:rPr lang="tr-TR" dirty="0" err="1"/>
              <a:t>Meisten</a:t>
            </a:r>
            <a:r>
              <a:rPr lang="tr-TR" dirty="0"/>
              <a:t> </a:t>
            </a:r>
            <a:r>
              <a:rPr lang="tr-TR" dirty="0" err="1"/>
              <a:t>von</a:t>
            </a:r>
            <a:r>
              <a:rPr lang="tr-TR" dirty="0"/>
              <a:t> </a:t>
            </a:r>
            <a:r>
              <a:rPr lang="tr-TR" dirty="0" err="1"/>
              <a:t>uns</a:t>
            </a:r>
            <a:r>
              <a:rPr lang="tr-TR" dirty="0"/>
              <a:t> </a:t>
            </a:r>
            <a:r>
              <a:rPr lang="tr-TR" dirty="0" err="1"/>
              <a:t>lernen</a:t>
            </a:r>
            <a:r>
              <a:rPr lang="tr-TR" dirty="0"/>
              <a:t> </a:t>
            </a:r>
            <a:r>
              <a:rPr lang="tr-TR" dirty="0" err="1"/>
              <a:t>seit</a:t>
            </a:r>
            <a:r>
              <a:rPr lang="tr-TR" dirty="0"/>
              <a:t> </a:t>
            </a:r>
            <a:r>
              <a:rPr lang="tr-TR" dirty="0" err="1"/>
              <a:t>Jahren</a:t>
            </a:r>
            <a:r>
              <a:rPr lang="tr-TR" dirty="0"/>
              <a:t> </a:t>
            </a:r>
            <a:r>
              <a:rPr lang="tr-TR" dirty="0" err="1"/>
              <a:t>Englisch</a:t>
            </a:r>
            <a:r>
              <a:rPr lang="tr-TR" dirty="0"/>
              <a:t>, </a:t>
            </a:r>
            <a:r>
              <a:rPr lang="tr-TR" dirty="0" err="1"/>
              <a:t>aber</a:t>
            </a:r>
            <a:r>
              <a:rPr lang="tr-TR" dirty="0"/>
              <a:t> </a:t>
            </a:r>
            <a:r>
              <a:rPr lang="tr-TR" dirty="0" err="1"/>
              <a:t>wir</a:t>
            </a:r>
            <a:r>
              <a:rPr lang="tr-TR" dirty="0"/>
              <a:t> </a:t>
            </a:r>
            <a:r>
              <a:rPr lang="tr-TR" dirty="0" err="1"/>
              <a:t>lernen</a:t>
            </a:r>
            <a:r>
              <a:rPr lang="tr-TR" dirty="0"/>
              <a:t> in </a:t>
            </a:r>
            <a:r>
              <a:rPr lang="tr-TR" dirty="0" err="1"/>
              <a:t>diesem</a:t>
            </a:r>
            <a:r>
              <a:rPr lang="tr-TR" dirty="0"/>
              <a:t> </a:t>
            </a:r>
            <a:r>
              <a:rPr lang="tr-TR" dirty="0" err="1"/>
              <a:t>Jahr</a:t>
            </a:r>
            <a:r>
              <a:rPr lang="tr-TR" dirty="0"/>
              <a:t> </a:t>
            </a:r>
            <a:r>
              <a:rPr lang="tr-TR" dirty="0" err="1"/>
              <a:t>Deutsch</a:t>
            </a:r>
            <a:r>
              <a:rPr lang="tr-TR" dirty="0"/>
              <a:t> </a:t>
            </a:r>
            <a:r>
              <a:rPr lang="tr-TR" dirty="0" err="1"/>
              <a:t>und</a:t>
            </a:r>
            <a:r>
              <a:rPr lang="tr-TR" dirty="0"/>
              <a:t> </a:t>
            </a:r>
            <a:r>
              <a:rPr lang="tr-TR" dirty="0" err="1"/>
              <a:t>wir</a:t>
            </a:r>
            <a:r>
              <a:rPr lang="tr-TR" dirty="0"/>
              <a:t> </a:t>
            </a:r>
            <a:r>
              <a:rPr lang="tr-TR" dirty="0" err="1"/>
              <a:t>haben</a:t>
            </a:r>
            <a:r>
              <a:rPr lang="tr-TR" dirty="0"/>
              <a:t> </a:t>
            </a:r>
            <a:r>
              <a:rPr lang="tr-TR" dirty="0" err="1"/>
              <a:t>Lust</a:t>
            </a:r>
            <a:r>
              <a:rPr lang="tr-TR" dirty="0"/>
              <a:t> </a:t>
            </a:r>
            <a:r>
              <a:rPr lang="tr-TR" dirty="0" err="1"/>
              <a:t>auf</a:t>
            </a:r>
            <a:r>
              <a:rPr lang="tr-TR" dirty="0"/>
              <a:t> </a:t>
            </a:r>
            <a:r>
              <a:rPr lang="tr-TR" dirty="0" err="1"/>
              <a:t>Deutsch</a:t>
            </a:r>
            <a:r>
              <a:rPr lang="tr-TR" dirty="0"/>
              <a:t> </a:t>
            </a:r>
            <a:r>
              <a:rPr lang="tr-TR" dirty="0" err="1"/>
              <a:t>zu</a:t>
            </a:r>
            <a:r>
              <a:rPr lang="tr-TR" dirty="0"/>
              <a:t> </a:t>
            </a:r>
            <a:r>
              <a:rPr lang="tr-TR" dirty="0" err="1"/>
              <a:t>lernen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987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/>
          <a:lstStyle/>
          <a:p>
            <a:pPr algn="ctr"/>
            <a:r>
              <a:rPr lang="tr-TR" dirty="0" err="1" smtClean="0"/>
              <a:t>Unsere</a:t>
            </a:r>
            <a:r>
              <a:rPr lang="tr-TR" dirty="0" smtClean="0"/>
              <a:t> </a:t>
            </a:r>
            <a:r>
              <a:rPr lang="tr-TR" dirty="0" err="1" smtClean="0"/>
              <a:t>Klasse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060848"/>
            <a:ext cx="6768752" cy="4674821"/>
          </a:xfrm>
        </p:spPr>
      </p:pic>
      <p:sp>
        <p:nvSpPr>
          <p:cNvPr id="5" name="Metin kutusu 4"/>
          <p:cNvSpPr txBox="1"/>
          <p:nvPr/>
        </p:nvSpPr>
        <p:spPr>
          <a:xfrm>
            <a:off x="2555776" y="1393282"/>
            <a:ext cx="4612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err="1" smtClean="0"/>
              <a:t>Unser</a:t>
            </a:r>
            <a:r>
              <a:rPr lang="tr-TR" sz="2400" dirty="0" smtClean="0"/>
              <a:t> </a:t>
            </a:r>
            <a:r>
              <a:rPr lang="tr-TR" sz="2400" dirty="0" err="1" smtClean="0"/>
              <a:t>Geografielehrer</a:t>
            </a:r>
            <a:r>
              <a:rPr lang="tr-TR" sz="2400" dirty="0" smtClean="0"/>
              <a:t> </a:t>
            </a:r>
            <a:r>
              <a:rPr lang="tr-TR" sz="2400" dirty="0" err="1" smtClean="0"/>
              <a:t>und</a:t>
            </a:r>
            <a:r>
              <a:rPr lang="tr-TR" sz="2400" dirty="0" smtClean="0"/>
              <a:t> </a:t>
            </a:r>
            <a:r>
              <a:rPr lang="tr-TR" sz="2400" dirty="0" err="1" smtClean="0"/>
              <a:t>wir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5700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Wir</a:t>
            </a:r>
            <a:r>
              <a:rPr lang="tr-TR" sz="3600" dirty="0" smtClean="0"/>
              <a:t> </a:t>
            </a:r>
            <a:r>
              <a:rPr lang="tr-TR" sz="3600" dirty="0" err="1" smtClean="0"/>
              <a:t>sind</a:t>
            </a:r>
            <a:r>
              <a:rPr lang="tr-TR" sz="3600" dirty="0" smtClean="0"/>
              <a:t> im </a:t>
            </a:r>
            <a:r>
              <a:rPr lang="tr-TR" sz="3600" dirty="0" err="1" smtClean="0"/>
              <a:t>Unterricht</a:t>
            </a:r>
            <a:r>
              <a:rPr lang="tr-TR" sz="3600" dirty="0" smtClean="0"/>
              <a:t> (</a:t>
            </a:r>
            <a:r>
              <a:rPr lang="tr-TR" sz="3600" dirty="0" err="1" smtClean="0"/>
              <a:t>Erdkunde</a:t>
            </a:r>
            <a:r>
              <a:rPr lang="tr-TR" sz="3600" dirty="0" smtClean="0"/>
              <a:t>)</a:t>
            </a:r>
            <a:endParaRPr lang="tr-TR" sz="3600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16832"/>
            <a:ext cx="7704857" cy="4752528"/>
          </a:xfrm>
        </p:spPr>
      </p:pic>
    </p:spTree>
    <p:extLst>
      <p:ext uri="{BB962C8B-B14F-4D97-AF65-F5344CB8AC3E}">
        <p14:creationId xmlns:p14="http://schemas.microsoft.com/office/powerpoint/2010/main" val="178268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err="1" smtClean="0"/>
              <a:t>Wir</a:t>
            </a:r>
            <a:r>
              <a:rPr lang="tr-TR" sz="3200" dirty="0" smtClean="0"/>
              <a:t> </a:t>
            </a:r>
            <a:r>
              <a:rPr lang="tr-TR" sz="3200" dirty="0" err="1" smtClean="0"/>
              <a:t>haben</a:t>
            </a:r>
            <a:r>
              <a:rPr lang="tr-TR" sz="3200" dirty="0" smtClean="0"/>
              <a:t> </a:t>
            </a:r>
            <a:r>
              <a:rPr lang="tr-TR" sz="3200" dirty="0" err="1" smtClean="0"/>
              <a:t>eine</a:t>
            </a:r>
            <a:r>
              <a:rPr lang="tr-TR" sz="3200" dirty="0" smtClean="0"/>
              <a:t> </a:t>
            </a:r>
            <a:r>
              <a:rPr lang="tr-TR" sz="3200" dirty="0" err="1" smtClean="0"/>
              <a:t>Studienbescheinigung</a:t>
            </a:r>
            <a:r>
              <a:rPr lang="tr-TR" sz="3200" dirty="0" smtClean="0"/>
              <a:t> </a:t>
            </a:r>
            <a:r>
              <a:rPr lang="tr-TR" sz="3200" dirty="0" err="1" smtClean="0"/>
              <a:t>für</a:t>
            </a:r>
            <a:r>
              <a:rPr lang="tr-TR" sz="3200" dirty="0" smtClean="0"/>
              <a:t> </a:t>
            </a:r>
            <a:r>
              <a:rPr lang="tr-TR" sz="3200" dirty="0" err="1" smtClean="0"/>
              <a:t>die</a:t>
            </a:r>
            <a:r>
              <a:rPr lang="tr-TR" sz="3200" dirty="0" smtClean="0"/>
              <a:t> </a:t>
            </a:r>
            <a:r>
              <a:rPr lang="tr-TR" sz="3200" dirty="0" err="1" smtClean="0"/>
              <a:t>Vortragskunst</a:t>
            </a:r>
            <a:r>
              <a:rPr lang="tr-TR" sz="3200" dirty="0" smtClean="0"/>
              <a:t> </a:t>
            </a:r>
            <a:r>
              <a:rPr lang="tr-TR" sz="3200" dirty="0" err="1" smtClean="0"/>
              <a:t>auf</a:t>
            </a:r>
            <a:r>
              <a:rPr lang="tr-TR" sz="3200" dirty="0" smtClean="0"/>
              <a:t> </a:t>
            </a:r>
            <a:r>
              <a:rPr lang="tr-TR" sz="3200" dirty="0" err="1" smtClean="0"/>
              <a:t>Türkisch</a:t>
            </a:r>
            <a:r>
              <a:rPr lang="tr-TR" sz="3200" dirty="0" smtClean="0"/>
              <a:t> </a:t>
            </a:r>
            <a:r>
              <a:rPr lang="tr-TR" sz="3200" dirty="0" err="1" smtClean="0"/>
              <a:t>bekommen</a:t>
            </a:r>
            <a:endParaRPr lang="tr-TR" sz="32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49016"/>
            <a:ext cx="7704856" cy="5008984"/>
          </a:xfrm>
        </p:spPr>
      </p:pic>
    </p:spTree>
    <p:extLst>
      <p:ext uri="{BB962C8B-B14F-4D97-AF65-F5344CB8AC3E}">
        <p14:creationId xmlns:p14="http://schemas.microsoft.com/office/powerpoint/2010/main" val="232478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134</TotalTime>
  <Words>282</Words>
  <Application>Microsoft Office PowerPoint</Application>
  <PresentationFormat>Prezentácia na obrazovke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Canlı</vt:lpstr>
      <vt:lpstr>Unsere Schule</vt:lpstr>
      <vt:lpstr>TED Malatya Privatschule</vt:lpstr>
      <vt:lpstr>Hintergarten von unserer Schule</vt:lpstr>
      <vt:lpstr>Wir spielen in der Korridor Tischfußball</vt:lpstr>
      <vt:lpstr>Unsere Klasse</vt:lpstr>
      <vt:lpstr>Unsere Klasse</vt:lpstr>
      <vt:lpstr>Unsere Klasse</vt:lpstr>
      <vt:lpstr>Wir sind im Unterricht (Erdkunde)</vt:lpstr>
      <vt:lpstr>Wir haben eine Studienbescheinigung für die Vortragskunst auf Türkisch bekommen</vt:lpstr>
      <vt:lpstr>Prezentácia programu PowerPoint</vt:lpstr>
      <vt:lpstr>Wir waren İn Ankara, Ankara ist die Hauptstadt von der Türkei.  Malatya ist ungefähr 650 km entfernt von Ankara</vt:lpstr>
      <vt:lpstr>Unser Deutschlehrer und unser Englischlehrerin, nächstes Mal  Viele Grüsse von Malatya TED Malatya Privatschule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PC114_01</cp:lastModifiedBy>
  <cp:revision>8</cp:revision>
  <dcterms:created xsi:type="dcterms:W3CDTF">2014-02-06T20:40:06Z</dcterms:created>
  <dcterms:modified xsi:type="dcterms:W3CDTF">2014-02-21T09:20:43Z</dcterms:modified>
</cp:coreProperties>
</file>